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36"/>
  </p:notesMasterIdLst>
  <p:sldIdLst>
    <p:sldId id="256" r:id="rId6"/>
    <p:sldId id="282" r:id="rId7"/>
    <p:sldId id="283" r:id="rId8"/>
    <p:sldId id="285" r:id="rId9"/>
    <p:sldId id="281" r:id="rId10"/>
    <p:sldId id="268" r:id="rId11"/>
    <p:sldId id="273" r:id="rId12"/>
    <p:sldId id="274" r:id="rId13"/>
    <p:sldId id="275" r:id="rId14"/>
    <p:sldId id="278" r:id="rId15"/>
    <p:sldId id="279" r:id="rId16"/>
    <p:sldId id="280" r:id="rId17"/>
    <p:sldId id="269" r:id="rId18"/>
    <p:sldId id="270" r:id="rId19"/>
    <p:sldId id="276" r:id="rId20"/>
    <p:sldId id="277" r:id="rId21"/>
    <p:sldId id="259" r:id="rId22"/>
    <p:sldId id="260" r:id="rId23"/>
    <p:sldId id="272" r:id="rId24"/>
    <p:sldId id="261" r:id="rId25"/>
    <p:sldId id="263" r:id="rId26"/>
    <p:sldId id="284" r:id="rId27"/>
    <p:sldId id="286" r:id="rId28"/>
    <p:sldId id="287" r:id="rId29"/>
    <p:sldId id="288" r:id="rId30"/>
    <p:sldId id="265" r:id="rId31"/>
    <p:sldId id="266" r:id="rId32"/>
    <p:sldId id="262" r:id="rId33"/>
    <p:sldId id="271" r:id="rId34"/>
    <p:sldId id="267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1FF"/>
    <a:srgbClr val="A7FF00"/>
    <a:srgbClr val="000644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53DEB-1358-4268-8879-DF2716D54BD9}" v="470" dt="2021-12-09T07:41:00.114"/>
    <p1510:client id="{39668E75-8D48-468C-BA3A-76643CBF439D}" v="181" dt="2021-12-08T22:19:33.726"/>
    <p1510:client id="{EC8876F0-0EF9-4D06-BF53-7291C197EBE9}" v="210" dt="2021-12-09T07:09:29.088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39668E75-8D48-468C-BA3A-76643CBF439D}"/>
    <pc:docChg chg="undo custSel addSld delSld modSld sldOrd">
      <pc:chgData name="Tim Lagas" userId="dc19a49f-3731-4ec5-b698-cc42c7c8f0e3" providerId="ADAL" clId="{39668E75-8D48-468C-BA3A-76643CBF439D}" dt="2021-12-08T22:31:40.626" v="4299"/>
      <pc:docMkLst>
        <pc:docMk/>
      </pc:docMkLst>
      <pc:sldChg chg="addSp delSp modSp mod">
        <pc:chgData name="Tim Lagas" userId="dc19a49f-3731-4ec5-b698-cc42c7c8f0e3" providerId="ADAL" clId="{39668E75-8D48-468C-BA3A-76643CBF439D}" dt="2021-12-08T22:19:33.725" v="3592" actId="1076"/>
        <pc:sldMkLst>
          <pc:docMk/>
          <pc:sldMk cId="1914404811" sldId="256"/>
        </pc:sldMkLst>
        <pc:spChg chg="mod">
          <ac:chgData name="Tim Lagas" userId="dc19a49f-3731-4ec5-b698-cc42c7c8f0e3" providerId="ADAL" clId="{39668E75-8D48-468C-BA3A-76643CBF439D}" dt="2021-12-08T22:19:27.918" v="3589" actId="1076"/>
          <ac:spMkLst>
            <pc:docMk/>
            <pc:sldMk cId="1914404811" sldId="256"/>
            <ac:spMk id="3" creationId="{36E52DB6-5EDD-4D91-93B8-C974B9FCF5E0}"/>
          </ac:spMkLst>
        </pc:spChg>
        <pc:picChg chg="add del mod">
          <ac:chgData name="Tim Lagas" userId="dc19a49f-3731-4ec5-b698-cc42c7c8f0e3" providerId="ADAL" clId="{39668E75-8D48-468C-BA3A-76643CBF439D}" dt="2021-12-08T22:19:25.137" v="3588" actId="478"/>
          <ac:picMkLst>
            <pc:docMk/>
            <pc:sldMk cId="1914404811" sldId="256"/>
            <ac:picMk id="1026" creationId="{294AE304-1733-4A64-AB68-A38074FFAF3C}"/>
          </ac:picMkLst>
        </pc:picChg>
        <pc:picChg chg="add mod">
          <ac:chgData name="Tim Lagas" userId="dc19a49f-3731-4ec5-b698-cc42c7c8f0e3" providerId="ADAL" clId="{39668E75-8D48-468C-BA3A-76643CBF439D}" dt="2021-12-08T22:19:33.725" v="3592" actId="1076"/>
          <ac:picMkLst>
            <pc:docMk/>
            <pc:sldMk cId="1914404811" sldId="256"/>
            <ac:picMk id="6146" creationId="{8048F780-7D53-4AEE-9853-651BCE1AE05A}"/>
          </ac:picMkLst>
        </pc:picChg>
      </pc:sldChg>
      <pc:sldChg chg="addSp modSp del mod ord">
        <pc:chgData name="Tim Lagas" userId="dc19a49f-3731-4ec5-b698-cc42c7c8f0e3" providerId="ADAL" clId="{39668E75-8D48-468C-BA3A-76643CBF439D}" dt="2021-12-08T22:18:24.473" v="3579" actId="47"/>
        <pc:sldMkLst>
          <pc:docMk/>
          <pc:sldMk cId="2037268293" sldId="257"/>
        </pc:sldMkLst>
        <pc:spChg chg="mod">
          <ac:chgData name="Tim Lagas" userId="dc19a49f-3731-4ec5-b698-cc42c7c8f0e3" providerId="ADAL" clId="{39668E75-8D48-468C-BA3A-76643CBF439D}" dt="2021-12-08T19:46:09.341" v="5"/>
          <ac:spMkLst>
            <pc:docMk/>
            <pc:sldMk cId="2037268293" sldId="257"/>
            <ac:spMk id="2" creationId="{FF2608C0-A68C-463A-B0F5-D307883F3FC2}"/>
          </ac:spMkLst>
        </pc:spChg>
        <pc:spChg chg="add">
          <ac:chgData name="Tim Lagas" userId="dc19a49f-3731-4ec5-b698-cc42c7c8f0e3" providerId="ADAL" clId="{39668E75-8D48-468C-BA3A-76643CBF439D}" dt="2021-12-08T19:46:03.853" v="4" actId="22"/>
          <ac:spMkLst>
            <pc:docMk/>
            <pc:sldMk cId="2037268293" sldId="257"/>
            <ac:spMk id="4" creationId="{CA7B2B0B-E442-42E4-9ACD-FB51D3E18F80}"/>
          </ac:spMkLst>
        </pc:spChg>
      </pc:sldChg>
      <pc:sldChg chg="addSp delSp modSp new del mod">
        <pc:chgData name="Tim Lagas" userId="dc19a49f-3731-4ec5-b698-cc42c7c8f0e3" providerId="ADAL" clId="{39668E75-8D48-468C-BA3A-76643CBF439D}" dt="2021-12-08T21:52:47.128" v="2799" actId="47"/>
        <pc:sldMkLst>
          <pc:docMk/>
          <pc:sldMk cId="4028981795" sldId="258"/>
        </pc:sldMkLst>
        <pc:spChg chg="mod">
          <ac:chgData name="Tim Lagas" userId="dc19a49f-3731-4ec5-b698-cc42c7c8f0e3" providerId="ADAL" clId="{39668E75-8D48-468C-BA3A-76643CBF439D}" dt="2021-12-08T21:09:36.441" v="1883"/>
          <ac:spMkLst>
            <pc:docMk/>
            <pc:sldMk cId="4028981795" sldId="258"/>
            <ac:spMk id="2" creationId="{805E03CC-FC6F-4F1D-A88C-88BE70B12499}"/>
          </ac:spMkLst>
        </pc:spChg>
        <pc:spChg chg="add del">
          <ac:chgData name="Tim Lagas" userId="dc19a49f-3731-4ec5-b698-cc42c7c8f0e3" providerId="ADAL" clId="{39668E75-8D48-468C-BA3A-76643CBF439D}" dt="2021-12-08T19:46:25.653" v="9" actId="478"/>
          <ac:spMkLst>
            <pc:docMk/>
            <pc:sldMk cId="4028981795" sldId="258"/>
            <ac:spMk id="4" creationId="{D21AD643-99C5-413D-A593-A502EC18261F}"/>
          </ac:spMkLst>
        </pc:spChg>
        <pc:spChg chg="add del mod">
          <ac:chgData name="Tim Lagas" userId="dc19a49f-3731-4ec5-b698-cc42c7c8f0e3" providerId="ADAL" clId="{39668E75-8D48-468C-BA3A-76643CBF439D}" dt="2021-12-08T21:20:41.978" v="2157"/>
          <ac:spMkLst>
            <pc:docMk/>
            <pc:sldMk cId="4028981795" sldId="258"/>
            <ac:spMk id="7" creationId="{ED261D1F-4612-400D-BFD1-B5E611904AC4}"/>
          </ac:spMkLst>
        </pc:spChg>
        <pc:picChg chg="add mod">
          <ac:chgData name="Tim Lagas" userId="dc19a49f-3731-4ec5-b698-cc42c7c8f0e3" providerId="ADAL" clId="{39668E75-8D48-468C-BA3A-76643CBF439D}" dt="2021-12-08T21:18:51.557" v="1997" actId="1076"/>
          <ac:picMkLst>
            <pc:docMk/>
            <pc:sldMk cId="4028981795" sldId="258"/>
            <ac:picMk id="2050" creationId="{AFC3E671-874E-4CB9-BACF-FBF5609235FB}"/>
          </ac:picMkLst>
        </pc:picChg>
      </pc:sldChg>
      <pc:sldChg chg="addSp modSp new mod">
        <pc:chgData name="Tim Lagas" userId="dc19a49f-3731-4ec5-b698-cc42c7c8f0e3" providerId="ADAL" clId="{39668E75-8D48-468C-BA3A-76643CBF439D}" dt="2021-12-08T21:22:56.626" v="2531" actId="113"/>
        <pc:sldMkLst>
          <pc:docMk/>
          <pc:sldMk cId="1672868614" sldId="259"/>
        </pc:sldMkLst>
        <pc:spChg chg="mod">
          <ac:chgData name="Tim Lagas" userId="dc19a49f-3731-4ec5-b698-cc42c7c8f0e3" providerId="ADAL" clId="{39668E75-8D48-468C-BA3A-76643CBF439D}" dt="2021-12-08T21:18:34.982" v="1996"/>
          <ac:spMkLst>
            <pc:docMk/>
            <pc:sldMk cId="1672868614" sldId="259"/>
            <ac:spMk id="2" creationId="{2FE24DE7-903E-4E9F-877B-1BC38FF81128}"/>
          </ac:spMkLst>
        </pc:spChg>
        <pc:spChg chg="add mod">
          <ac:chgData name="Tim Lagas" userId="dc19a49f-3731-4ec5-b698-cc42c7c8f0e3" providerId="ADAL" clId="{39668E75-8D48-468C-BA3A-76643CBF439D}" dt="2021-12-08T21:22:56.626" v="2531" actId="113"/>
          <ac:spMkLst>
            <pc:docMk/>
            <pc:sldMk cId="1672868614" sldId="259"/>
            <ac:spMk id="4" creationId="{D63EB50D-DE6B-49A5-AEA1-7117553F7306}"/>
          </ac:spMkLst>
        </pc:spChg>
        <pc:spChg chg="add mod">
          <ac:chgData name="Tim Lagas" userId="dc19a49f-3731-4ec5-b698-cc42c7c8f0e3" providerId="ADAL" clId="{39668E75-8D48-468C-BA3A-76643CBF439D}" dt="2021-12-08T21:20:46.021" v="2159" actId="1076"/>
          <ac:spMkLst>
            <pc:docMk/>
            <pc:sldMk cId="1672868614" sldId="259"/>
            <ac:spMk id="6" creationId="{759BE986-5562-459D-87C3-D289F67C7744}"/>
          </ac:spMkLst>
        </pc:spChg>
      </pc:sldChg>
      <pc:sldChg chg="addSp delSp modSp new mod">
        <pc:chgData name="Tim Lagas" userId="dc19a49f-3731-4ec5-b698-cc42c7c8f0e3" providerId="ADAL" clId="{39668E75-8D48-468C-BA3A-76643CBF439D}" dt="2021-12-08T21:53:17.569" v="2805" actId="255"/>
        <pc:sldMkLst>
          <pc:docMk/>
          <pc:sldMk cId="2944146570" sldId="260"/>
        </pc:sldMkLst>
        <pc:spChg chg="mod">
          <ac:chgData name="Tim Lagas" userId="dc19a49f-3731-4ec5-b698-cc42c7c8f0e3" providerId="ADAL" clId="{39668E75-8D48-468C-BA3A-76643CBF439D}" dt="2021-12-08T21:53:17.569" v="2805" actId="255"/>
          <ac:spMkLst>
            <pc:docMk/>
            <pc:sldMk cId="2944146570" sldId="260"/>
            <ac:spMk id="2" creationId="{DC2EDBFB-EEA5-4755-B79A-1611248F75F1}"/>
          </ac:spMkLst>
        </pc:spChg>
        <pc:spChg chg="add del">
          <ac:chgData name="Tim Lagas" userId="dc19a49f-3731-4ec5-b698-cc42c7c8f0e3" providerId="ADAL" clId="{39668E75-8D48-468C-BA3A-76643CBF439D}" dt="2021-12-08T19:47:05.971" v="17" actId="478"/>
          <ac:spMkLst>
            <pc:docMk/>
            <pc:sldMk cId="2944146570" sldId="260"/>
            <ac:spMk id="4" creationId="{A694EA67-6A86-45BD-B6DC-34A18B61083D}"/>
          </ac:spMkLst>
        </pc:spChg>
        <pc:spChg chg="add del mod">
          <ac:chgData name="Tim Lagas" userId="dc19a49f-3731-4ec5-b698-cc42c7c8f0e3" providerId="ADAL" clId="{39668E75-8D48-468C-BA3A-76643CBF439D}" dt="2021-12-08T19:47:14.227" v="20" actId="478"/>
          <ac:spMkLst>
            <pc:docMk/>
            <pc:sldMk cId="2944146570" sldId="260"/>
            <ac:spMk id="6" creationId="{C8BC0A5C-7277-4D3C-8C4A-7944D10D6D72}"/>
          </ac:spMkLst>
        </pc:spChg>
        <pc:spChg chg="add mod">
          <ac:chgData name="Tim Lagas" userId="dc19a49f-3731-4ec5-b698-cc42c7c8f0e3" providerId="ADAL" clId="{39668E75-8D48-468C-BA3A-76643CBF439D}" dt="2021-12-08T21:17:01.618" v="1988" actId="20577"/>
          <ac:spMkLst>
            <pc:docMk/>
            <pc:sldMk cId="2944146570" sldId="260"/>
            <ac:spMk id="8" creationId="{7011D3E2-C555-4E7B-9008-7591D689EF3E}"/>
          </ac:spMkLst>
        </pc:spChg>
      </pc:sldChg>
      <pc:sldChg chg="addSp delSp modSp new mod modAnim">
        <pc:chgData name="Tim Lagas" userId="dc19a49f-3731-4ec5-b698-cc42c7c8f0e3" providerId="ADAL" clId="{39668E75-8D48-468C-BA3A-76643CBF439D}" dt="2021-12-08T21:55:11.767" v="2815" actId="1076"/>
        <pc:sldMkLst>
          <pc:docMk/>
          <pc:sldMk cId="1888990910" sldId="261"/>
        </pc:sldMkLst>
        <pc:spChg chg="add del">
          <ac:chgData name="Tim Lagas" userId="dc19a49f-3731-4ec5-b698-cc42c7c8f0e3" providerId="ADAL" clId="{39668E75-8D48-468C-BA3A-76643CBF439D}" dt="2021-12-08T21:54:52.295" v="2811" actId="478"/>
          <ac:spMkLst>
            <pc:docMk/>
            <pc:sldMk cId="1888990910" sldId="261"/>
            <ac:spMk id="4" creationId="{0A726A2D-8AF5-4774-BC48-D451413FE706}"/>
          </ac:spMkLst>
        </pc:spChg>
        <pc:picChg chg="add mod">
          <ac:chgData name="Tim Lagas" userId="dc19a49f-3731-4ec5-b698-cc42c7c8f0e3" providerId="ADAL" clId="{39668E75-8D48-468C-BA3A-76643CBF439D}" dt="2021-12-08T21:55:11.767" v="2815" actId="1076"/>
          <ac:picMkLst>
            <pc:docMk/>
            <pc:sldMk cId="1888990910" sldId="261"/>
            <ac:picMk id="3" creationId="{320D762B-3EB9-423A-8F2D-86D2452C2F71}"/>
          </ac:picMkLst>
        </pc:picChg>
      </pc:sldChg>
      <pc:sldChg chg="addSp delSp modSp new mod ord">
        <pc:chgData name="Tim Lagas" userId="dc19a49f-3731-4ec5-b698-cc42c7c8f0e3" providerId="ADAL" clId="{39668E75-8D48-468C-BA3A-76643CBF439D}" dt="2021-12-08T20:58:20.058" v="1740"/>
        <pc:sldMkLst>
          <pc:docMk/>
          <pc:sldMk cId="3621104319" sldId="262"/>
        </pc:sldMkLst>
        <pc:spChg chg="add del mod">
          <ac:chgData name="Tim Lagas" userId="dc19a49f-3731-4ec5-b698-cc42c7c8f0e3" providerId="ADAL" clId="{39668E75-8D48-468C-BA3A-76643CBF439D}" dt="2021-12-08T20:57:58.973" v="1733" actId="478"/>
          <ac:spMkLst>
            <pc:docMk/>
            <pc:sldMk cId="3621104319" sldId="262"/>
            <ac:spMk id="2" creationId="{0568AB4C-7110-4454-976C-5E93F87F2F8E}"/>
          </ac:spMkLst>
        </pc:spChg>
        <pc:spChg chg="add del mod">
          <ac:chgData name="Tim Lagas" userId="dc19a49f-3731-4ec5-b698-cc42c7c8f0e3" providerId="ADAL" clId="{39668E75-8D48-468C-BA3A-76643CBF439D}" dt="2021-12-08T19:52:00.259" v="33" actId="478"/>
          <ac:spMkLst>
            <pc:docMk/>
            <pc:sldMk cId="3621104319" sldId="262"/>
            <ac:spMk id="4" creationId="{50116A46-D2B9-451A-B81F-4E5D53E46582}"/>
          </ac:spMkLst>
        </pc:spChg>
        <pc:spChg chg="add mod">
          <ac:chgData name="Tim Lagas" userId="dc19a49f-3731-4ec5-b698-cc42c7c8f0e3" providerId="ADAL" clId="{39668E75-8D48-468C-BA3A-76643CBF439D}" dt="2021-12-08T20:58:13.433" v="1738" actId="20577"/>
          <ac:spMkLst>
            <pc:docMk/>
            <pc:sldMk cId="3621104319" sldId="262"/>
            <ac:spMk id="6" creationId="{7B6BE20E-3EF7-45DA-8F54-2FC17668829D}"/>
          </ac:spMkLst>
        </pc:spChg>
        <pc:picChg chg="add del mod">
          <ac:chgData name="Tim Lagas" userId="dc19a49f-3731-4ec5-b698-cc42c7c8f0e3" providerId="ADAL" clId="{39668E75-8D48-468C-BA3A-76643CBF439D}" dt="2021-12-08T20:58:10.217" v="1737" actId="1076"/>
          <ac:picMkLst>
            <pc:docMk/>
            <pc:sldMk cId="3621104319" sldId="262"/>
            <ac:picMk id="7170" creationId="{4DAAAAD8-2A1D-4C74-ACAB-EC11606D7A89}"/>
          </ac:picMkLst>
        </pc:picChg>
      </pc:sldChg>
      <pc:sldChg chg="addSp delSp modSp new mod setBg setClrOvrMap">
        <pc:chgData name="Tim Lagas" userId="dc19a49f-3731-4ec5-b698-cc42c7c8f0e3" providerId="ADAL" clId="{39668E75-8D48-468C-BA3A-76643CBF439D}" dt="2021-12-08T21:56:31.529" v="2853" actId="20577"/>
        <pc:sldMkLst>
          <pc:docMk/>
          <pc:sldMk cId="3458219121" sldId="263"/>
        </pc:sldMkLst>
        <pc:spChg chg="mod">
          <ac:chgData name="Tim Lagas" userId="dc19a49f-3731-4ec5-b698-cc42c7c8f0e3" providerId="ADAL" clId="{39668E75-8D48-468C-BA3A-76643CBF439D}" dt="2021-12-08T21:56:31.529" v="2853" actId="20577"/>
          <ac:spMkLst>
            <pc:docMk/>
            <pc:sldMk cId="3458219121" sldId="263"/>
            <ac:spMk id="2" creationId="{DCFBCEB5-F97B-4F9C-AA73-AE3822A9F998}"/>
          </ac:spMkLst>
        </pc:spChg>
        <pc:spChg chg="add del">
          <ac:chgData name="Tim Lagas" userId="dc19a49f-3731-4ec5-b698-cc42c7c8f0e3" providerId="ADAL" clId="{39668E75-8D48-468C-BA3A-76643CBF439D}" dt="2021-12-08T19:59:43.492" v="375" actId="26606"/>
          <ac:spMkLst>
            <pc:docMk/>
            <pc:sldMk cId="3458219121" sldId="263"/>
            <ac:spMk id="71" creationId="{E49CC64F-7275-4E33-961B-0C5CDC439875}"/>
          </ac:spMkLst>
        </pc:spChg>
        <pc:spChg chg="add">
          <ac:chgData name="Tim Lagas" userId="dc19a49f-3731-4ec5-b698-cc42c7c8f0e3" providerId="ADAL" clId="{39668E75-8D48-468C-BA3A-76643CBF439D}" dt="2021-12-08T19:59:43.492" v="375" actId="26606"/>
          <ac:spMkLst>
            <pc:docMk/>
            <pc:sldMk cId="3458219121" sldId="263"/>
            <ac:spMk id="135" creationId="{D4771268-CB57-404A-9271-370EB28F6090}"/>
          </ac:spMkLst>
        </pc:spChg>
        <pc:picChg chg="add mod">
          <ac:chgData name="Tim Lagas" userId="dc19a49f-3731-4ec5-b698-cc42c7c8f0e3" providerId="ADAL" clId="{39668E75-8D48-468C-BA3A-76643CBF439D}" dt="2021-12-08T19:59:43.492" v="375" actId="26606"/>
          <ac:picMkLst>
            <pc:docMk/>
            <pc:sldMk cId="3458219121" sldId="263"/>
            <ac:picMk id="3074" creationId="{DC7E27E1-7EFC-42CF-9388-9383E12D40A6}"/>
          </ac:picMkLst>
        </pc:picChg>
      </pc:sldChg>
      <pc:sldChg chg="addSp new mod">
        <pc:chgData name="Tim Lagas" userId="dc19a49f-3731-4ec5-b698-cc42c7c8f0e3" providerId="ADAL" clId="{39668E75-8D48-468C-BA3A-76643CBF439D}" dt="2021-12-08T20:00:20.751" v="379" actId="22"/>
        <pc:sldMkLst>
          <pc:docMk/>
          <pc:sldMk cId="3885311067" sldId="264"/>
        </pc:sldMkLst>
        <pc:spChg chg="add">
          <ac:chgData name="Tim Lagas" userId="dc19a49f-3731-4ec5-b698-cc42c7c8f0e3" providerId="ADAL" clId="{39668E75-8D48-468C-BA3A-76643CBF439D}" dt="2021-12-08T20:00:20.751" v="379" actId="22"/>
          <ac:spMkLst>
            <pc:docMk/>
            <pc:sldMk cId="3885311067" sldId="264"/>
            <ac:spMk id="4" creationId="{52423571-8D3B-4E43-86FA-DF0F8F5B1F93}"/>
          </ac:spMkLst>
        </pc:spChg>
      </pc:sldChg>
      <pc:sldChg chg="addSp modSp new mod">
        <pc:chgData name="Tim Lagas" userId="dc19a49f-3731-4ec5-b698-cc42c7c8f0e3" providerId="ADAL" clId="{39668E75-8D48-468C-BA3A-76643CBF439D}" dt="2021-12-08T21:58:19.566" v="2876" actId="1076"/>
        <pc:sldMkLst>
          <pc:docMk/>
          <pc:sldMk cId="2678400242" sldId="265"/>
        </pc:sldMkLst>
        <pc:spChg chg="mod">
          <ac:chgData name="Tim Lagas" userId="dc19a49f-3731-4ec5-b698-cc42c7c8f0e3" providerId="ADAL" clId="{39668E75-8D48-468C-BA3A-76643CBF439D}" dt="2021-12-08T21:57:56.698" v="2871" actId="255"/>
          <ac:spMkLst>
            <pc:docMk/>
            <pc:sldMk cId="2678400242" sldId="265"/>
            <ac:spMk id="2" creationId="{97279394-A560-4AD5-8A6C-E7081739EEE2}"/>
          </ac:spMkLst>
        </pc:spChg>
        <pc:spChg chg="add mod">
          <ac:chgData name="Tim Lagas" userId="dc19a49f-3731-4ec5-b698-cc42c7c8f0e3" providerId="ADAL" clId="{39668E75-8D48-468C-BA3A-76643CBF439D}" dt="2021-12-08T21:58:19.566" v="2876" actId="1076"/>
          <ac:spMkLst>
            <pc:docMk/>
            <pc:sldMk cId="2678400242" sldId="265"/>
            <ac:spMk id="4" creationId="{F1652CCC-02A7-4AD1-AD33-D5CEFC4381AE}"/>
          </ac:spMkLst>
        </pc:spChg>
      </pc:sldChg>
      <pc:sldChg chg="addSp delSp modSp new mod">
        <pc:chgData name="Tim Lagas" userId="dc19a49f-3731-4ec5-b698-cc42c7c8f0e3" providerId="ADAL" clId="{39668E75-8D48-468C-BA3A-76643CBF439D}" dt="2021-12-08T22:15:15.490" v="3524" actId="207"/>
        <pc:sldMkLst>
          <pc:docMk/>
          <pc:sldMk cId="1010779260" sldId="266"/>
        </pc:sldMkLst>
        <pc:spChg chg="mod">
          <ac:chgData name="Tim Lagas" userId="dc19a49f-3731-4ec5-b698-cc42c7c8f0e3" providerId="ADAL" clId="{39668E75-8D48-468C-BA3A-76643CBF439D}" dt="2021-12-08T22:11:30.158" v="3213" actId="14100"/>
          <ac:spMkLst>
            <pc:docMk/>
            <pc:sldMk cId="1010779260" sldId="266"/>
            <ac:spMk id="2" creationId="{186B9BF9-57F7-45E6-8AD9-46752B903930}"/>
          </ac:spMkLst>
        </pc:spChg>
        <pc:spChg chg="add del mod">
          <ac:chgData name="Tim Lagas" userId="dc19a49f-3731-4ec5-b698-cc42c7c8f0e3" providerId="ADAL" clId="{39668E75-8D48-468C-BA3A-76643CBF439D}" dt="2021-12-08T22:04:35.700" v="2879"/>
          <ac:spMkLst>
            <pc:docMk/>
            <pc:sldMk cId="1010779260" sldId="266"/>
            <ac:spMk id="4" creationId="{072546C9-6B8E-4F66-B5F5-B36AD67FFECF}"/>
          </ac:spMkLst>
        </pc:spChg>
        <pc:spChg chg="add del">
          <ac:chgData name="Tim Lagas" userId="dc19a49f-3731-4ec5-b698-cc42c7c8f0e3" providerId="ADAL" clId="{39668E75-8D48-468C-BA3A-76643CBF439D}" dt="2021-12-08T22:05:08.924" v="2890" actId="22"/>
          <ac:spMkLst>
            <pc:docMk/>
            <pc:sldMk cId="1010779260" sldId="266"/>
            <ac:spMk id="5" creationId="{2604412E-D61A-4CE5-8A90-E0ED10EDBAB0}"/>
          </ac:spMkLst>
        </pc:spChg>
        <pc:spChg chg="add mod">
          <ac:chgData name="Tim Lagas" userId="dc19a49f-3731-4ec5-b698-cc42c7c8f0e3" providerId="ADAL" clId="{39668E75-8D48-468C-BA3A-76643CBF439D}" dt="2021-12-08T22:09:21.182" v="2939" actId="1076"/>
          <ac:spMkLst>
            <pc:docMk/>
            <pc:sldMk cId="1010779260" sldId="266"/>
            <ac:spMk id="6" creationId="{DE15AB33-9FE4-4F7A-B9C3-020DA3D89464}"/>
          </ac:spMkLst>
        </pc:spChg>
        <pc:spChg chg="add del mod">
          <ac:chgData name="Tim Lagas" userId="dc19a49f-3731-4ec5-b698-cc42c7c8f0e3" providerId="ADAL" clId="{39668E75-8D48-468C-BA3A-76643CBF439D}" dt="2021-12-08T22:11:23.764" v="3212"/>
          <ac:spMkLst>
            <pc:docMk/>
            <pc:sldMk cId="1010779260" sldId="266"/>
            <ac:spMk id="9" creationId="{C3410677-59B9-41AE-8ADF-6F4642AA0B97}"/>
          </ac:spMkLst>
        </pc:spChg>
        <pc:spChg chg="add mod">
          <ac:chgData name="Tim Lagas" userId="dc19a49f-3731-4ec5-b698-cc42c7c8f0e3" providerId="ADAL" clId="{39668E75-8D48-468C-BA3A-76643CBF439D}" dt="2021-12-08T22:15:15.490" v="3524" actId="207"/>
          <ac:spMkLst>
            <pc:docMk/>
            <pc:sldMk cId="1010779260" sldId="266"/>
            <ac:spMk id="11" creationId="{A7FEB2C4-45E6-4629-BB62-ED3C8826AD03}"/>
          </ac:spMkLst>
        </pc:spChg>
        <pc:picChg chg="add mod">
          <ac:chgData name="Tim Lagas" userId="dc19a49f-3731-4ec5-b698-cc42c7c8f0e3" providerId="ADAL" clId="{39668E75-8D48-468C-BA3A-76643CBF439D}" dt="2021-12-08T22:09:16.287" v="2937" actId="14100"/>
          <ac:picMkLst>
            <pc:docMk/>
            <pc:sldMk cId="1010779260" sldId="266"/>
            <ac:picMk id="5122" creationId="{769DB2E4-7C20-4A59-A330-6077B32CD8A2}"/>
          </ac:picMkLst>
        </pc:picChg>
      </pc:sldChg>
      <pc:sldChg chg="addSp modSp new mod">
        <pc:chgData name="Tim Lagas" userId="dc19a49f-3731-4ec5-b698-cc42c7c8f0e3" providerId="ADAL" clId="{39668E75-8D48-468C-BA3A-76643CBF439D}" dt="2021-12-08T22:31:40.626" v="4299"/>
        <pc:sldMkLst>
          <pc:docMk/>
          <pc:sldMk cId="2158906406" sldId="267"/>
        </pc:sldMkLst>
        <pc:spChg chg="mod">
          <ac:chgData name="Tim Lagas" userId="dc19a49f-3731-4ec5-b698-cc42c7c8f0e3" providerId="ADAL" clId="{39668E75-8D48-468C-BA3A-76643CBF439D}" dt="2021-12-08T20:01:02.896" v="387"/>
          <ac:spMkLst>
            <pc:docMk/>
            <pc:sldMk cId="2158906406" sldId="267"/>
            <ac:spMk id="2" creationId="{8F8F2F58-9119-4E8D-9869-D77125B88458}"/>
          </ac:spMkLst>
        </pc:spChg>
        <pc:spChg chg="add mod">
          <ac:chgData name="Tim Lagas" userId="dc19a49f-3731-4ec5-b698-cc42c7c8f0e3" providerId="ADAL" clId="{39668E75-8D48-468C-BA3A-76643CBF439D}" dt="2021-12-08T22:31:40.626" v="4299"/>
          <ac:spMkLst>
            <pc:docMk/>
            <pc:sldMk cId="2158906406" sldId="267"/>
            <ac:spMk id="4" creationId="{954F2AC3-D80A-4D3F-86C8-FC57A93D4CFC}"/>
          </ac:spMkLst>
        </pc:spChg>
      </pc:sldChg>
      <pc:sldChg chg="addSp delSp modSp new mod ord">
        <pc:chgData name="Tim Lagas" userId="dc19a49f-3731-4ec5-b698-cc42c7c8f0e3" providerId="ADAL" clId="{39668E75-8D48-468C-BA3A-76643CBF439D}" dt="2021-12-08T21:23:51.254" v="2556" actId="20577"/>
        <pc:sldMkLst>
          <pc:docMk/>
          <pc:sldMk cId="3210191639" sldId="268"/>
        </pc:sldMkLst>
        <pc:spChg chg="mod">
          <ac:chgData name="Tim Lagas" userId="dc19a49f-3731-4ec5-b698-cc42c7c8f0e3" providerId="ADAL" clId="{39668E75-8D48-468C-BA3A-76643CBF439D}" dt="2021-12-08T21:02:23.568" v="1743"/>
          <ac:spMkLst>
            <pc:docMk/>
            <pc:sldMk cId="3210191639" sldId="268"/>
            <ac:spMk id="2" creationId="{82866C25-7E12-492A-9E13-64C91E2D2909}"/>
          </ac:spMkLst>
        </pc:spChg>
        <pc:spChg chg="add mod">
          <ac:chgData name="Tim Lagas" userId="dc19a49f-3731-4ec5-b698-cc42c7c8f0e3" providerId="ADAL" clId="{39668E75-8D48-468C-BA3A-76643CBF439D}" dt="2021-12-08T21:23:51.254" v="2556" actId="20577"/>
          <ac:spMkLst>
            <pc:docMk/>
            <pc:sldMk cId="3210191639" sldId="268"/>
            <ac:spMk id="7" creationId="{0BD7423A-130D-4632-B8F6-34291E98D5E0}"/>
          </ac:spMkLst>
        </pc:spChg>
        <pc:picChg chg="add del mod">
          <ac:chgData name="Tim Lagas" userId="dc19a49f-3731-4ec5-b698-cc42c7c8f0e3" providerId="ADAL" clId="{39668E75-8D48-468C-BA3A-76643CBF439D}" dt="2021-12-08T20:28:11.069" v="879" actId="478"/>
          <ac:picMkLst>
            <pc:docMk/>
            <pc:sldMk cId="3210191639" sldId="268"/>
            <ac:picMk id="4098" creationId="{DA228052-3B4A-4297-9484-509873881523}"/>
          </ac:picMkLst>
        </pc:picChg>
        <pc:picChg chg="add del mod">
          <ac:chgData name="Tim Lagas" userId="dc19a49f-3731-4ec5-b698-cc42c7c8f0e3" providerId="ADAL" clId="{39668E75-8D48-468C-BA3A-76643CBF439D}" dt="2021-12-08T20:02:50.651" v="401"/>
          <ac:picMkLst>
            <pc:docMk/>
            <pc:sldMk cId="3210191639" sldId="268"/>
            <ac:picMk id="4100" creationId="{CAE01262-5282-4554-B196-E318A666D229}"/>
          </ac:picMkLst>
        </pc:picChg>
        <pc:picChg chg="add del mod">
          <ac:chgData name="Tim Lagas" userId="dc19a49f-3731-4ec5-b698-cc42c7c8f0e3" providerId="ADAL" clId="{39668E75-8D48-468C-BA3A-76643CBF439D}" dt="2021-12-08T20:28:12.927" v="880" actId="478"/>
          <ac:picMkLst>
            <pc:docMk/>
            <pc:sldMk cId="3210191639" sldId="268"/>
            <ac:picMk id="4102" creationId="{4025ACD2-A72C-4070-9D3D-366FD61752D0}"/>
          </ac:picMkLst>
        </pc:picChg>
      </pc:sldChg>
      <pc:sldChg chg="addSp delSp modSp new mod ord">
        <pc:chgData name="Tim Lagas" userId="dc19a49f-3731-4ec5-b698-cc42c7c8f0e3" providerId="ADAL" clId="{39668E75-8D48-468C-BA3A-76643CBF439D}" dt="2021-12-08T21:50:22.220" v="2752" actId="122"/>
        <pc:sldMkLst>
          <pc:docMk/>
          <pc:sldMk cId="1929939021" sldId="269"/>
        </pc:sldMkLst>
        <pc:spChg chg="mod">
          <ac:chgData name="Tim Lagas" userId="dc19a49f-3731-4ec5-b698-cc42c7c8f0e3" providerId="ADAL" clId="{39668E75-8D48-468C-BA3A-76643CBF439D}" dt="2021-12-08T20:04:31.239" v="425" actId="20577"/>
          <ac:spMkLst>
            <pc:docMk/>
            <pc:sldMk cId="1929939021" sldId="269"/>
            <ac:spMk id="2" creationId="{F9DBD3DF-BED2-4CFC-8670-633A67C09DE5}"/>
          </ac:spMkLst>
        </pc:spChg>
        <pc:spChg chg="add mod">
          <ac:chgData name="Tim Lagas" userId="dc19a49f-3731-4ec5-b698-cc42c7c8f0e3" providerId="ADAL" clId="{39668E75-8D48-468C-BA3A-76643CBF439D}" dt="2021-12-08T21:50:22.220" v="2752" actId="122"/>
          <ac:spMkLst>
            <pc:docMk/>
            <pc:sldMk cId="1929939021" sldId="269"/>
            <ac:spMk id="3" creationId="{3AECA268-34B2-45D2-82E5-02FF9547510C}"/>
          </ac:spMkLst>
        </pc:spChg>
        <pc:picChg chg="add del mod">
          <ac:chgData name="Tim Lagas" userId="dc19a49f-3731-4ec5-b698-cc42c7c8f0e3" providerId="ADAL" clId="{39668E75-8D48-468C-BA3A-76643CBF439D}" dt="2021-12-08T20:07:45.631" v="672" actId="21"/>
          <ac:picMkLst>
            <pc:docMk/>
            <pc:sldMk cId="1929939021" sldId="269"/>
            <ac:picMk id="5122" creationId="{39FF1E6F-CF90-43D2-8E26-DC620DCEF103}"/>
          </ac:picMkLst>
        </pc:picChg>
      </pc:sldChg>
      <pc:sldChg chg="addSp delSp modSp add mod ord">
        <pc:chgData name="Tim Lagas" userId="dc19a49f-3731-4ec5-b698-cc42c7c8f0e3" providerId="ADAL" clId="{39668E75-8D48-468C-BA3A-76643CBF439D}" dt="2021-12-08T21:50:41.491" v="2755"/>
        <pc:sldMkLst>
          <pc:docMk/>
          <pc:sldMk cId="2217319611" sldId="270"/>
        </pc:sldMkLst>
        <pc:spChg chg="del">
          <ac:chgData name="Tim Lagas" userId="dc19a49f-3731-4ec5-b698-cc42c7c8f0e3" providerId="ADAL" clId="{39668E75-8D48-468C-BA3A-76643CBF439D}" dt="2021-12-08T20:07:59.632" v="674" actId="478"/>
          <ac:spMkLst>
            <pc:docMk/>
            <pc:sldMk cId="2217319611" sldId="270"/>
            <ac:spMk id="2" creationId="{F9DBD3DF-BED2-4CFC-8670-633A67C09DE5}"/>
          </ac:spMkLst>
        </pc:spChg>
        <pc:spChg chg="del">
          <ac:chgData name="Tim Lagas" userId="dc19a49f-3731-4ec5-b698-cc42c7c8f0e3" providerId="ADAL" clId="{39668E75-8D48-468C-BA3A-76643CBF439D}" dt="2021-12-08T20:07:56.737" v="673" actId="478"/>
          <ac:spMkLst>
            <pc:docMk/>
            <pc:sldMk cId="2217319611" sldId="270"/>
            <ac:spMk id="3" creationId="{3AECA268-34B2-45D2-82E5-02FF9547510C}"/>
          </ac:spMkLst>
        </pc:spChg>
        <pc:spChg chg="add del mod">
          <ac:chgData name="Tim Lagas" userId="dc19a49f-3731-4ec5-b698-cc42c7c8f0e3" providerId="ADAL" clId="{39668E75-8D48-468C-BA3A-76643CBF439D}" dt="2021-12-08T20:08:02.435" v="676" actId="478"/>
          <ac:spMkLst>
            <pc:docMk/>
            <pc:sldMk cId="2217319611" sldId="270"/>
            <ac:spMk id="5" creationId="{384E0D92-4D4C-45D5-BF4C-7DFCF7FCF427}"/>
          </ac:spMkLst>
        </pc:spChg>
        <pc:spChg chg="add mod">
          <ac:chgData name="Tim Lagas" userId="dc19a49f-3731-4ec5-b698-cc42c7c8f0e3" providerId="ADAL" clId="{39668E75-8D48-468C-BA3A-76643CBF439D}" dt="2021-12-08T21:50:41.491" v="2755"/>
          <ac:spMkLst>
            <pc:docMk/>
            <pc:sldMk cId="2217319611" sldId="270"/>
            <ac:spMk id="14" creationId="{4E3947B6-4922-4920-A5F5-C5B50584B7A6}"/>
          </ac:spMkLst>
        </pc:spChg>
        <pc:picChg chg="add mod">
          <ac:chgData name="Tim Lagas" userId="dc19a49f-3731-4ec5-b698-cc42c7c8f0e3" providerId="ADAL" clId="{39668E75-8D48-468C-BA3A-76643CBF439D}" dt="2021-12-08T21:08:02.313" v="1832" actId="1076"/>
          <ac:picMkLst>
            <pc:docMk/>
            <pc:sldMk cId="2217319611" sldId="270"/>
            <ac:picMk id="6" creationId="{A3768556-C35E-4D79-9ECE-D9DD3E1C719D}"/>
          </ac:picMkLst>
        </pc:picChg>
        <pc:picChg chg="add mod">
          <ac:chgData name="Tim Lagas" userId="dc19a49f-3731-4ec5-b698-cc42c7c8f0e3" providerId="ADAL" clId="{39668E75-8D48-468C-BA3A-76643CBF439D}" dt="2021-12-08T21:43:23.343" v="2708" actId="14100"/>
          <ac:picMkLst>
            <pc:docMk/>
            <pc:sldMk cId="2217319611" sldId="270"/>
            <ac:picMk id="3074" creationId="{3895B666-6296-4223-83F7-A9D1437D0A0C}"/>
          </ac:picMkLst>
        </pc:picChg>
        <pc:picChg chg="add mod">
          <ac:chgData name="Tim Lagas" userId="dc19a49f-3731-4ec5-b698-cc42c7c8f0e3" providerId="ADAL" clId="{39668E75-8D48-468C-BA3A-76643CBF439D}" dt="2021-12-08T21:43:29.239" v="2709" actId="1076"/>
          <ac:picMkLst>
            <pc:docMk/>
            <pc:sldMk cId="2217319611" sldId="270"/>
            <ac:picMk id="6146" creationId="{C273667F-7E53-4C25-A4B5-581870B3559C}"/>
          </ac:picMkLst>
        </pc:picChg>
        <pc:picChg chg="add mod">
          <ac:chgData name="Tim Lagas" userId="dc19a49f-3731-4ec5-b698-cc42c7c8f0e3" providerId="ADAL" clId="{39668E75-8D48-468C-BA3A-76643CBF439D}" dt="2021-12-08T21:43:18.510" v="2706" actId="1076"/>
          <ac:picMkLst>
            <pc:docMk/>
            <pc:sldMk cId="2217319611" sldId="270"/>
            <ac:picMk id="6148" creationId="{1AB2EBFF-DE61-4980-B1AD-4BF070E67976}"/>
          </ac:picMkLst>
        </pc:picChg>
        <pc:picChg chg="add mod">
          <ac:chgData name="Tim Lagas" userId="dc19a49f-3731-4ec5-b698-cc42c7c8f0e3" providerId="ADAL" clId="{39668E75-8D48-468C-BA3A-76643CBF439D}" dt="2021-12-08T21:08:02.313" v="1832" actId="1076"/>
          <ac:picMkLst>
            <pc:docMk/>
            <pc:sldMk cId="2217319611" sldId="270"/>
            <ac:picMk id="6150" creationId="{3C437969-5EF1-41BE-9E10-CECAD2D3D736}"/>
          </ac:picMkLst>
        </pc:picChg>
        <pc:picChg chg="add mod">
          <ac:chgData name="Tim Lagas" userId="dc19a49f-3731-4ec5-b698-cc42c7c8f0e3" providerId="ADAL" clId="{39668E75-8D48-468C-BA3A-76643CBF439D}" dt="2021-12-08T21:08:02.313" v="1832" actId="1076"/>
          <ac:picMkLst>
            <pc:docMk/>
            <pc:sldMk cId="2217319611" sldId="270"/>
            <ac:picMk id="6152" creationId="{45046F90-2754-4587-B660-CC8A5C63FA73}"/>
          </ac:picMkLst>
        </pc:picChg>
        <pc:picChg chg="add mod">
          <ac:chgData name="Tim Lagas" userId="dc19a49f-3731-4ec5-b698-cc42c7c8f0e3" providerId="ADAL" clId="{39668E75-8D48-468C-BA3A-76643CBF439D}" dt="2021-12-08T21:08:02.313" v="1832" actId="1076"/>
          <ac:picMkLst>
            <pc:docMk/>
            <pc:sldMk cId="2217319611" sldId="270"/>
            <ac:picMk id="6154" creationId="{29D0B140-A115-4C03-8BA3-41EEC73DC5A3}"/>
          </ac:picMkLst>
        </pc:picChg>
        <pc:picChg chg="add del mod">
          <ac:chgData name="Tim Lagas" userId="dc19a49f-3731-4ec5-b698-cc42c7c8f0e3" providerId="ADAL" clId="{39668E75-8D48-468C-BA3A-76643CBF439D}" dt="2021-12-08T20:13:27.153" v="695" actId="478"/>
          <ac:picMkLst>
            <pc:docMk/>
            <pc:sldMk cId="2217319611" sldId="270"/>
            <ac:picMk id="6156" creationId="{72729C82-1410-4234-9CB4-55BF55EF3193}"/>
          </ac:picMkLst>
        </pc:picChg>
        <pc:picChg chg="add mod">
          <ac:chgData name="Tim Lagas" userId="dc19a49f-3731-4ec5-b698-cc42c7c8f0e3" providerId="ADAL" clId="{39668E75-8D48-468C-BA3A-76643CBF439D}" dt="2021-12-08T21:08:02.313" v="1832" actId="1076"/>
          <ac:picMkLst>
            <pc:docMk/>
            <pc:sldMk cId="2217319611" sldId="270"/>
            <ac:picMk id="6158" creationId="{74BBD344-ED14-4052-A44E-4C4D2193DBB3}"/>
          </ac:picMkLst>
        </pc:picChg>
      </pc:sldChg>
      <pc:sldChg chg="addSp modSp new mod ord">
        <pc:chgData name="Tim Lagas" userId="dc19a49f-3731-4ec5-b698-cc42c7c8f0e3" providerId="ADAL" clId="{39668E75-8D48-468C-BA3A-76643CBF439D}" dt="2021-12-08T22:31:08.721" v="4291" actId="14100"/>
        <pc:sldMkLst>
          <pc:docMk/>
          <pc:sldMk cId="553754692" sldId="271"/>
        </pc:sldMkLst>
        <pc:spChg chg="mod">
          <ac:chgData name="Tim Lagas" userId="dc19a49f-3731-4ec5-b698-cc42c7c8f0e3" providerId="ADAL" clId="{39668E75-8D48-468C-BA3A-76643CBF439D}" dt="2021-12-08T22:25:43.074" v="3614" actId="20577"/>
          <ac:spMkLst>
            <pc:docMk/>
            <pc:sldMk cId="553754692" sldId="271"/>
            <ac:spMk id="2" creationId="{2F782358-42F0-45CE-AB75-300646E2D589}"/>
          </ac:spMkLst>
        </pc:spChg>
        <pc:spChg chg="add mod">
          <ac:chgData name="Tim Lagas" userId="dc19a49f-3731-4ec5-b698-cc42c7c8f0e3" providerId="ADAL" clId="{39668E75-8D48-468C-BA3A-76643CBF439D}" dt="2021-12-08T22:31:08.721" v="4291" actId="14100"/>
          <ac:spMkLst>
            <pc:docMk/>
            <pc:sldMk cId="553754692" sldId="271"/>
            <ac:spMk id="4" creationId="{7CEDB945-ADCE-48D1-B72F-79AE48154BCC}"/>
          </ac:spMkLst>
        </pc:spChg>
      </pc:sldChg>
      <pc:sldChg chg="addSp modSp new mod">
        <pc:chgData name="Tim Lagas" userId="dc19a49f-3731-4ec5-b698-cc42c7c8f0e3" providerId="ADAL" clId="{39668E75-8D48-468C-BA3A-76643CBF439D}" dt="2021-12-08T21:53:25.652" v="2810" actId="20577"/>
        <pc:sldMkLst>
          <pc:docMk/>
          <pc:sldMk cId="959834034" sldId="272"/>
        </pc:sldMkLst>
        <pc:spChg chg="mod">
          <ac:chgData name="Tim Lagas" userId="dc19a49f-3731-4ec5-b698-cc42c7c8f0e3" providerId="ADAL" clId="{39668E75-8D48-468C-BA3A-76643CBF439D}" dt="2021-12-08T21:53:25.652" v="2810" actId="20577"/>
          <ac:spMkLst>
            <pc:docMk/>
            <pc:sldMk cId="959834034" sldId="272"/>
            <ac:spMk id="2" creationId="{5062B906-42D5-4971-8D73-D046464FD1BD}"/>
          </ac:spMkLst>
        </pc:spChg>
        <pc:spChg chg="add mod">
          <ac:chgData name="Tim Lagas" userId="dc19a49f-3731-4ec5-b698-cc42c7c8f0e3" providerId="ADAL" clId="{39668E75-8D48-468C-BA3A-76643CBF439D}" dt="2021-12-08T21:14:48.939" v="1940" actId="3626"/>
          <ac:spMkLst>
            <pc:docMk/>
            <pc:sldMk cId="959834034" sldId="272"/>
            <ac:spMk id="4" creationId="{CCB86A5F-D6F0-4339-8008-0C9CA8A992A5}"/>
          </ac:spMkLst>
        </pc:spChg>
      </pc:sldChg>
      <pc:sldChg chg="delSp modSp add mod ord">
        <pc:chgData name="Tim Lagas" userId="dc19a49f-3731-4ec5-b698-cc42c7c8f0e3" providerId="ADAL" clId="{39668E75-8D48-468C-BA3A-76643CBF439D}" dt="2021-12-08T21:47:08.337" v="2724"/>
        <pc:sldMkLst>
          <pc:docMk/>
          <pc:sldMk cId="3408576873" sldId="273"/>
        </pc:sldMkLst>
        <pc:spChg chg="mod">
          <ac:chgData name="Tim Lagas" userId="dc19a49f-3731-4ec5-b698-cc42c7c8f0e3" providerId="ADAL" clId="{39668E75-8D48-468C-BA3A-76643CBF439D}" dt="2021-12-08T21:47:08.337" v="2724"/>
          <ac:spMkLst>
            <pc:docMk/>
            <pc:sldMk cId="3408576873" sldId="273"/>
            <ac:spMk id="2" creationId="{82866C25-7E12-492A-9E13-64C91E2D2909}"/>
          </ac:spMkLst>
        </pc:spChg>
        <pc:picChg chg="del">
          <ac:chgData name="Tim Lagas" userId="dc19a49f-3731-4ec5-b698-cc42c7c8f0e3" providerId="ADAL" clId="{39668E75-8D48-468C-BA3A-76643CBF439D}" dt="2021-12-08T20:54:25.110" v="1719" actId="478"/>
          <ac:picMkLst>
            <pc:docMk/>
            <pc:sldMk cId="3408576873" sldId="273"/>
            <ac:picMk id="4098" creationId="{DA228052-3B4A-4297-9484-509873881523}"/>
          </ac:picMkLst>
        </pc:picChg>
        <pc:picChg chg="mod">
          <ac:chgData name="Tim Lagas" userId="dc19a49f-3731-4ec5-b698-cc42c7c8f0e3" providerId="ADAL" clId="{39668E75-8D48-468C-BA3A-76643CBF439D}" dt="2021-12-08T20:57:18.692" v="1728" actId="1076"/>
          <ac:picMkLst>
            <pc:docMk/>
            <pc:sldMk cId="3408576873" sldId="273"/>
            <ac:picMk id="4102" creationId="{4025ACD2-A72C-4070-9D3D-366FD61752D0}"/>
          </ac:picMkLst>
        </pc:picChg>
      </pc:sldChg>
      <pc:sldChg chg="modSp add mod ord">
        <pc:chgData name="Tim Lagas" userId="dc19a49f-3731-4ec5-b698-cc42c7c8f0e3" providerId="ADAL" clId="{39668E75-8D48-468C-BA3A-76643CBF439D}" dt="2021-12-08T21:47:10.868" v="2725"/>
        <pc:sldMkLst>
          <pc:docMk/>
          <pc:sldMk cId="42182551" sldId="274"/>
        </pc:sldMkLst>
        <pc:spChg chg="mod">
          <ac:chgData name="Tim Lagas" userId="dc19a49f-3731-4ec5-b698-cc42c7c8f0e3" providerId="ADAL" clId="{39668E75-8D48-468C-BA3A-76643CBF439D}" dt="2021-12-08T21:47:10.868" v="2725"/>
          <ac:spMkLst>
            <pc:docMk/>
            <pc:sldMk cId="42182551" sldId="274"/>
            <ac:spMk id="2" creationId="{82866C25-7E12-492A-9E13-64C91E2D2909}"/>
          </ac:spMkLst>
        </pc:spChg>
        <pc:spChg chg="mod">
          <ac:chgData name="Tim Lagas" userId="dc19a49f-3731-4ec5-b698-cc42c7c8f0e3" providerId="ADAL" clId="{39668E75-8D48-468C-BA3A-76643CBF439D}" dt="2021-12-08T21:37:38.274" v="2562" actId="20577"/>
          <ac:spMkLst>
            <pc:docMk/>
            <pc:sldMk cId="42182551" sldId="274"/>
            <ac:spMk id="7" creationId="{0BD7423A-130D-4632-B8F6-34291E98D5E0}"/>
          </ac:spMkLst>
        </pc:spChg>
      </pc:sldChg>
      <pc:sldChg chg="addSp delSp modSp new mod ord delAnim modAnim">
        <pc:chgData name="Tim Lagas" userId="dc19a49f-3731-4ec5-b698-cc42c7c8f0e3" providerId="ADAL" clId="{39668E75-8D48-468C-BA3A-76643CBF439D}" dt="2021-12-08T21:47:13.055" v="2726"/>
        <pc:sldMkLst>
          <pc:docMk/>
          <pc:sldMk cId="1764258774" sldId="275"/>
        </pc:sldMkLst>
        <pc:spChg chg="mod">
          <ac:chgData name="Tim Lagas" userId="dc19a49f-3731-4ec5-b698-cc42c7c8f0e3" providerId="ADAL" clId="{39668E75-8D48-468C-BA3A-76643CBF439D}" dt="2021-12-08T21:47:13.055" v="2726"/>
          <ac:spMkLst>
            <pc:docMk/>
            <pc:sldMk cId="1764258774" sldId="275"/>
            <ac:spMk id="2" creationId="{24B9BB03-5160-4F07-9F22-4039D9D85CA6}"/>
          </ac:spMkLst>
        </pc:spChg>
        <pc:spChg chg="add del">
          <ac:chgData name="Tim Lagas" userId="dc19a49f-3731-4ec5-b698-cc42c7c8f0e3" providerId="ADAL" clId="{39668E75-8D48-468C-BA3A-76643CBF439D}" dt="2021-12-08T20:47:21.562" v="1708" actId="22"/>
          <ac:spMkLst>
            <pc:docMk/>
            <pc:sldMk cId="1764258774" sldId="275"/>
            <ac:spMk id="4" creationId="{DF5B26B6-6542-404C-A194-796AFD3AFB7A}"/>
          </ac:spMkLst>
        </pc:spChg>
        <pc:picChg chg="add del mod">
          <ac:chgData name="Tim Lagas" userId="dc19a49f-3731-4ec5-b698-cc42c7c8f0e3" providerId="ADAL" clId="{39668E75-8D48-468C-BA3A-76643CBF439D}" dt="2021-12-08T20:54:45.226" v="1720" actId="478"/>
          <ac:picMkLst>
            <pc:docMk/>
            <pc:sldMk cId="1764258774" sldId="275"/>
            <ac:picMk id="5" creationId="{EF0BDE9F-C5B6-4C34-8F43-9F31850AF6F6}"/>
          </ac:picMkLst>
        </pc:picChg>
        <pc:picChg chg="add mod">
          <ac:chgData name="Tim Lagas" userId="dc19a49f-3731-4ec5-b698-cc42c7c8f0e3" providerId="ADAL" clId="{39668E75-8D48-468C-BA3A-76643CBF439D}" dt="2021-12-08T20:57:12.842" v="1725" actId="1076"/>
          <ac:picMkLst>
            <pc:docMk/>
            <pc:sldMk cId="1764258774" sldId="275"/>
            <ac:picMk id="6" creationId="{505F9893-D356-44CE-AE36-3D57EE786A4E}"/>
          </ac:picMkLst>
        </pc:picChg>
      </pc:sldChg>
      <pc:sldChg chg="addSp delSp modSp new mod">
        <pc:chgData name="Tim Lagas" userId="dc19a49f-3731-4ec5-b698-cc42c7c8f0e3" providerId="ADAL" clId="{39668E75-8D48-468C-BA3A-76643CBF439D}" dt="2021-12-08T21:50:43.584" v="2756"/>
        <pc:sldMkLst>
          <pc:docMk/>
          <pc:sldMk cId="730949240" sldId="276"/>
        </pc:sldMkLst>
        <pc:spChg chg="mod">
          <ac:chgData name="Tim Lagas" userId="dc19a49f-3731-4ec5-b698-cc42c7c8f0e3" providerId="ADAL" clId="{39668E75-8D48-468C-BA3A-76643CBF439D}" dt="2021-12-08T21:50:43.584" v="2756"/>
          <ac:spMkLst>
            <pc:docMk/>
            <pc:sldMk cId="730949240" sldId="276"/>
            <ac:spMk id="2" creationId="{D0F96C55-1F11-4D35-87AD-99DEC5D435C3}"/>
          </ac:spMkLst>
        </pc:spChg>
        <pc:spChg chg="add del">
          <ac:chgData name="Tim Lagas" userId="dc19a49f-3731-4ec5-b698-cc42c7c8f0e3" providerId="ADAL" clId="{39668E75-8D48-468C-BA3A-76643CBF439D}" dt="2021-12-08T21:05:26.851" v="1810" actId="22"/>
          <ac:spMkLst>
            <pc:docMk/>
            <pc:sldMk cId="730949240" sldId="276"/>
            <ac:spMk id="6" creationId="{08E7FEA9-BB9C-4FEB-9CF8-D7713441DBC1}"/>
          </ac:spMkLst>
        </pc:spChg>
        <pc:spChg chg="add mod">
          <ac:chgData name="Tim Lagas" userId="dc19a49f-3731-4ec5-b698-cc42c7c8f0e3" providerId="ADAL" clId="{39668E75-8D48-468C-BA3A-76643CBF439D}" dt="2021-12-08T21:08:52.540" v="1875" actId="12"/>
          <ac:spMkLst>
            <pc:docMk/>
            <pc:sldMk cId="730949240" sldId="276"/>
            <ac:spMk id="8" creationId="{BD815995-D05A-4789-8F27-5234035D3FEB}"/>
          </ac:spMkLst>
        </pc:spChg>
        <pc:spChg chg="add mod">
          <ac:chgData name="Tim Lagas" userId="dc19a49f-3731-4ec5-b698-cc42c7c8f0e3" providerId="ADAL" clId="{39668E75-8D48-468C-BA3A-76643CBF439D}" dt="2021-12-08T21:05:49.839" v="1824" actId="1076"/>
          <ac:spMkLst>
            <pc:docMk/>
            <pc:sldMk cId="730949240" sldId="276"/>
            <ac:spMk id="10" creationId="{8F23D243-22FD-4A89-B1F3-E0899F67AB63}"/>
          </ac:spMkLst>
        </pc:spChg>
        <pc:spChg chg="add del">
          <ac:chgData name="Tim Lagas" userId="dc19a49f-3731-4ec5-b698-cc42c7c8f0e3" providerId="ADAL" clId="{39668E75-8D48-468C-BA3A-76643CBF439D}" dt="2021-12-08T21:05:56.969" v="1826" actId="22"/>
          <ac:spMkLst>
            <pc:docMk/>
            <pc:sldMk cId="730949240" sldId="276"/>
            <ac:spMk id="12" creationId="{A6B5A82C-8557-4455-9AF8-82BB32137C7B}"/>
          </ac:spMkLst>
        </pc:spChg>
        <pc:spChg chg="add mod">
          <ac:chgData name="Tim Lagas" userId="dc19a49f-3731-4ec5-b698-cc42c7c8f0e3" providerId="ADAL" clId="{39668E75-8D48-468C-BA3A-76643CBF439D}" dt="2021-12-08T21:06:08.346" v="1828" actId="1076"/>
          <ac:spMkLst>
            <pc:docMk/>
            <pc:sldMk cId="730949240" sldId="276"/>
            <ac:spMk id="14" creationId="{3BEC48F0-3584-49A8-904A-850939948A9F}"/>
          </ac:spMkLst>
        </pc:spChg>
        <pc:picChg chg="add del">
          <ac:chgData name="Tim Lagas" userId="dc19a49f-3731-4ec5-b698-cc42c7c8f0e3" providerId="ADAL" clId="{39668E75-8D48-468C-BA3A-76643CBF439D}" dt="2021-12-08T21:05:03.770" v="1804"/>
          <ac:picMkLst>
            <pc:docMk/>
            <pc:sldMk cId="730949240" sldId="276"/>
            <ac:picMk id="8194" creationId="{A47A19E4-3483-4720-B3BA-1596EB1CE7F1}"/>
          </ac:picMkLst>
        </pc:picChg>
        <pc:picChg chg="add mod">
          <ac:chgData name="Tim Lagas" userId="dc19a49f-3731-4ec5-b698-cc42c7c8f0e3" providerId="ADAL" clId="{39668E75-8D48-468C-BA3A-76643CBF439D}" dt="2021-12-08T21:05:16.365" v="1808" actId="1076"/>
          <ac:picMkLst>
            <pc:docMk/>
            <pc:sldMk cId="730949240" sldId="276"/>
            <ac:picMk id="8196" creationId="{CF1C6854-CA37-436D-B5FD-6653F43AB5AB}"/>
          </ac:picMkLst>
        </pc:picChg>
      </pc:sldChg>
      <pc:sldChg chg="addSp modSp new mod">
        <pc:chgData name="Tim Lagas" userId="dc19a49f-3731-4ec5-b698-cc42c7c8f0e3" providerId="ADAL" clId="{39668E75-8D48-468C-BA3A-76643CBF439D}" dt="2021-12-08T22:16:53.326" v="3574" actId="1076"/>
        <pc:sldMkLst>
          <pc:docMk/>
          <pc:sldMk cId="1535313326" sldId="277"/>
        </pc:sldMkLst>
        <pc:spChg chg="mod">
          <ac:chgData name="Tim Lagas" userId="dc19a49f-3731-4ec5-b698-cc42c7c8f0e3" providerId="ADAL" clId="{39668E75-8D48-468C-BA3A-76643CBF439D}" dt="2021-12-08T21:50:46.716" v="2757"/>
          <ac:spMkLst>
            <pc:docMk/>
            <pc:sldMk cId="1535313326" sldId="277"/>
            <ac:spMk id="2" creationId="{196FD627-91C3-4284-A692-19859F6C9C5C}"/>
          </ac:spMkLst>
        </pc:spChg>
        <pc:spChg chg="add mod">
          <ac:chgData name="Tim Lagas" userId="dc19a49f-3731-4ec5-b698-cc42c7c8f0e3" providerId="ADAL" clId="{39668E75-8D48-468C-BA3A-76643CBF439D}" dt="2021-12-08T22:16:53.326" v="3574" actId="1076"/>
          <ac:spMkLst>
            <pc:docMk/>
            <pc:sldMk cId="1535313326" sldId="277"/>
            <ac:spMk id="4" creationId="{601BE56F-D0C9-4231-92F4-035BF34ACAA1}"/>
          </ac:spMkLst>
        </pc:spChg>
      </pc:sldChg>
      <pc:sldChg chg="modSp new del mod">
        <pc:chgData name="Tim Lagas" userId="dc19a49f-3731-4ec5-b698-cc42c7c8f0e3" providerId="ADAL" clId="{39668E75-8D48-468C-BA3A-76643CBF439D}" dt="2021-12-08T21:09:38.549" v="1884" actId="47"/>
        <pc:sldMkLst>
          <pc:docMk/>
          <pc:sldMk cId="3710797666" sldId="277"/>
        </pc:sldMkLst>
        <pc:spChg chg="mod">
          <ac:chgData name="Tim Lagas" userId="dc19a49f-3731-4ec5-b698-cc42c7c8f0e3" providerId="ADAL" clId="{39668E75-8D48-468C-BA3A-76643CBF439D}" dt="2021-12-08T21:09:15.268" v="1877"/>
          <ac:spMkLst>
            <pc:docMk/>
            <pc:sldMk cId="3710797666" sldId="277"/>
            <ac:spMk id="2" creationId="{22DFE60D-1764-4450-BBE2-86677C3E1A15}"/>
          </ac:spMkLst>
        </pc:spChg>
      </pc:sldChg>
      <pc:sldChg chg="addSp delSp modSp new mod">
        <pc:chgData name="Tim Lagas" userId="dc19a49f-3731-4ec5-b698-cc42c7c8f0e3" providerId="ADAL" clId="{39668E75-8D48-468C-BA3A-76643CBF439D}" dt="2021-12-08T21:49:51.046" v="2747" actId="1076"/>
        <pc:sldMkLst>
          <pc:docMk/>
          <pc:sldMk cId="4091128159" sldId="278"/>
        </pc:sldMkLst>
        <pc:spChg chg="mod">
          <ac:chgData name="Tim Lagas" userId="dc19a49f-3731-4ec5-b698-cc42c7c8f0e3" providerId="ADAL" clId="{39668E75-8D48-468C-BA3A-76643CBF439D}" dt="2021-12-08T21:47:15.246" v="2727"/>
          <ac:spMkLst>
            <pc:docMk/>
            <pc:sldMk cId="4091128159" sldId="278"/>
            <ac:spMk id="2" creationId="{D7AB8028-9FBA-4071-929D-A1940D284F01}"/>
          </ac:spMkLst>
        </pc:spChg>
        <pc:spChg chg="add del">
          <ac:chgData name="Tim Lagas" userId="dc19a49f-3731-4ec5-b698-cc42c7c8f0e3" providerId="ADAL" clId="{39668E75-8D48-468C-BA3A-76643CBF439D}" dt="2021-12-08T21:48:42.289" v="2734"/>
          <ac:spMkLst>
            <pc:docMk/>
            <pc:sldMk cId="4091128159" sldId="278"/>
            <ac:spMk id="3" creationId="{9FDC6217-F010-4318-BC8C-0F44EB13ADF4}"/>
          </ac:spMkLst>
        </pc:spChg>
        <pc:spChg chg="add del mod">
          <ac:chgData name="Tim Lagas" userId="dc19a49f-3731-4ec5-b698-cc42c7c8f0e3" providerId="ADAL" clId="{39668E75-8D48-468C-BA3A-76643CBF439D}" dt="2021-12-08T21:48:42.030" v="2733"/>
          <ac:spMkLst>
            <pc:docMk/>
            <pc:sldMk cId="4091128159" sldId="278"/>
            <ac:spMk id="4" creationId="{2DDBD735-96ED-42BC-A324-2B3CBC8D267F}"/>
          </ac:spMkLst>
        </pc:spChg>
        <pc:spChg chg="add mod">
          <ac:chgData name="Tim Lagas" userId="dc19a49f-3731-4ec5-b698-cc42c7c8f0e3" providerId="ADAL" clId="{39668E75-8D48-468C-BA3A-76643CBF439D}" dt="2021-12-08T21:49:00.720" v="2741" actId="1076"/>
          <ac:spMkLst>
            <pc:docMk/>
            <pc:sldMk cId="4091128159" sldId="278"/>
            <ac:spMk id="5" creationId="{AD582AD9-8FF3-482F-B0FE-DA1247013172}"/>
          </ac:spMkLst>
        </pc:spChg>
        <pc:spChg chg="add del mod">
          <ac:chgData name="Tim Lagas" userId="dc19a49f-3731-4ec5-b698-cc42c7c8f0e3" providerId="ADAL" clId="{39668E75-8D48-468C-BA3A-76643CBF439D}" dt="2021-12-08T21:49:01.013" v="2742"/>
          <ac:spMkLst>
            <pc:docMk/>
            <pc:sldMk cId="4091128159" sldId="278"/>
            <ac:spMk id="6" creationId="{D82AA13C-F583-4CEB-85AA-6DE74AAC5D68}"/>
          </ac:spMkLst>
        </pc:spChg>
        <pc:picChg chg="add mod">
          <ac:chgData name="Tim Lagas" userId="dc19a49f-3731-4ec5-b698-cc42c7c8f0e3" providerId="ADAL" clId="{39668E75-8D48-468C-BA3A-76643CBF439D}" dt="2021-12-08T21:49:51.046" v="2747" actId="1076"/>
          <ac:picMkLst>
            <pc:docMk/>
            <pc:sldMk cId="4091128159" sldId="278"/>
            <ac:picMk id="4098" creationId="{05C6525C-6250-40A9-9118-218534F249F4}"/>
          </ac:picMkLst>
        </pc:picChg>
        <pc:picChg chg="add mod">
          <ac:chgData name="Tim Lagas" userId="dc19a49f-3731-4ec5-b698-cc42c7c8f0e3" providerId="ADAL" clId="{39668E75-8D48-468C-BA3A-76643CBF439D}" dt="2021-12-08T21:49:48.730" v="2746" actId="1076"/>
          <ac:picMkLst>
            <pc:docMk/>
            <pc:sldMk cId="4091128159" sldId="278"/>
            <ac:picMk id="4108" creationId="{12A8F8B8-BBF4-4ED9-B943-D886B1CD0F80}"/>
          </ac:picMkLst>
        </pc:picChg>
      </pc:sldChg>
      <pc:sldChg chg="addSp modSp new mod">
        <pc:chgData name="Tim Lagas" userId="dc19a49f-3731-4ec5-b698-cc42c7c8f0e3" providerId="ADAL" clId="{39668E75-8D48-468C-BA3A-76643CBF439D}" dt="2021-12-08T21:50:36.137" v="2753"/>
        <pc:sldMkLst>
          <pc:docMk/>
          <pc:sldMk cId="927003002" sldId="279"/>
        </pc:sldMkLst>
        <pc:spChg chg="mod">
          <ac:chgData name="Tim Lagas" userId="dc19a49f-3731-4ec5-b698-cc42c7c8f0e3" providerId="ADAL" clId="{39668E75-8D48-468C-BA3A-76643CBF439D}" dt="2021-12-08T21:50:36.137" v="2753"/>
          <ac:spMkLst>
            <pc:docMk/>
            <pc:sldMk cId="927003002" sldId="279"/>
            <ac:spMk id="2" creationId="{71749584-3525-444D-A428-62003F52E4DB}"/>
          </ac:spMkLst>
        </pc:spChg>
        <pc:picChg chg="add mod">
          <ac:chgData name="Tim Lagas" userId="dc19a49f-3731-4ec5-b698-cc42c7c8f0e3" providerId="ADAL" clId="{39668E75-8D48-468C-BA3A-76643CBF439D}" dt="2021-12-08T21:49:57.807" v="2748" actId="1076"/>
          <ac:picMkLst>
            <pc:docMk/>
            <pc:sldMk cId="927003002" sldId="279"/>
            <ac:picMk id="1026" creationId="{2D47B50C-61E2-495C-98AA-E0F955AD171E}"/>
          </ac:picMkLst>
        </pc:picChg>
        <pc:picChg chg="add mod">
          <ac:chgData name="Tim Lagas" userId="dc19a49f-3731-4ec5-b698-cc42c7c8f0e3" providerId="ADAL" clId="{39668E75-8D48-468C-BA3A-76643CBF439D}" dt="2021-12-08T21:50:03.966" v="2751" actId="1076"/>
          <ac:picMkLst>
            <pc:docMk/>
            <pc:sldMk cId="927003002" sldId="279"/>
            <ac:picMk id="1028" creationId="{85B9DD88-8E42-4CD8-A438-6E85B2F3B3B5}"/>
          </ac:picMkLst>
        </pc:picChg>
      </pc:sldChg>
      <pc:sldChg chg="addSp delSp modSp add mod">
        <pc:chgData name="Tim Lagas" userId="dc19a49f-3731-4ec5-b698-cc42c7c8f0e3" providerId="ADAL" clId="{39668E75-8D48-468C-BA3A-76643CBF439D}" dt="2021-12-08T21:50:38.168" v="2754"/>
        <pc:sldMkLst>
          <pc:docMk/>
          <pc:sldMk cId="1895118327" sldId="280"/>
        </pc:sldMkLst>
        <pc:spChg chg="mod">
          <ac:chgData name="Tim Lagas" userId="dc19a49f-3731-4ec5-b698-cc42c7c8f0e3" providerId="ADAL" clId="{39668E75-8D48-468C-BA3A-76643CBF439D}" dt="2021-12-08T21:50:38.168" v="2754"/>
          <ac:spMkLst>
            <pc:docMk/>
            <pc:sldMk cId="1895118327" sldId="280"/>
            <ac:spMk id="2" creationId="{71749584-3525-444D-A428-62003F52E4DB}"/>
          </ac:spMkLst>
        </pc:spChg>
        <pc:picChg chg="del">
          <ac:chgData name="Tim Lagas" userId="dc19a49f-3731-4ec5-b698-cc42c7c8f0e3" providerId="ADAL" clId="{39668E75-8D48-468C-BA3A-76643CBF439D}" dt="2021-12-08T21:39:18.565" v="2609" actId="478"/>
          <ac:picMkLst>
            <pc:docMk/>
            <pc:sldMk cId="1895118327" sldId="280"/>
            <ac:picMk id="1026" creationId="{2D47B50C-61E2-495C-98AA-E0F955AD171E}"/>
          </ac:picMkLst>
        </pc:picChg>
        <pc:picChg chg="del">
          <ac:chgData name="Tim Lagas" userId="dc19a49f-3731-4ec5-b698-cc42c7c8f0e3" providerId="ADAL" clId="{39668E75-8D48-468C-BA3A-76643CBF439D}" dt="2021-12-08T21:39:20.038" v="2610" actId="478"/>
          <ac:picMkLst>
            <pc:docMk/>
            <pc:sldMk cId="1895118327" sldId="280"/>
            <ac:picMk id="1028" creationId="{85B9DD88-8E42-4CD8-A438-6E85B2F3B3B5}"/>
          </ac:picMkLst>
        </pc:picChg>
        <pc:picChg chg="add mod">
          <ac:chgData name="Tim Lagas" userId="dc19a49f-3731-4ec5-b698-cc42c7c8f0e3" providerId="ADAL" clId="{39668E75-8D48-468C-BA3A-76643CBF439D}" dt="2021-12-08T21:39:24.635" v="2613" actId="1076"/>
          <ac:picMkLst>
            <pc:docMk/>
            <pc:sldMk cId="1895118327" sldId="280"/>
            <ac:picMk id="2050" creationId="{58E2BFFE-5B7E-4DAD-B687-6ABFE8C99EAB}"/>
          </ac:picMkLst>
        </pc:picChg>
        <pc:picChg chg="add mod">
          <ac:chgData name="Tim Lagas" userId="dc19a49f-3731-4ec5-b698-cc42c7c8f0e3" providerId="ADAL" clId="{39668E75-8D48-468C-BA3A-76643CBF439D}" dt="2021-12-08T21:39:56.079" v="2616" actId="1076"/>
          <ac:picMkLst>
            <pc:docMk/>
            <pc:sldMk cId="1895118327" sldId="280"/>
            <ac:picMk id="2052" creationId="{BA72368E-E65E-47DD-9500-59FC9558D559}"/>
          </ac:picMkLst>
        </pc:picChg>
        <pc:picChg chg="add mod">
          <ac:chgData name="Tim Lagas" userId="dc19a49f-3731-4ec5-b698-cc42c7c8f0e3" providerId="ADAL" clId="{39668E75-8D48-468C-BA3A-76643CBF439D}" dt="2021-12-08T21:41:03.480" v="2624" actId="14100"/>
          <ac:picMkLst>
            <pc:docMk/>
            <pc:sldMk cId="1895118327" sldId="280"/>
            <ac:picMk id="2054" creationId="{E57ED5DB-2E4F-46D0-83D5-FF49A92F9E27}"/>
          </ac:picMkLst>
        </pc:picChg>
        <pc:picChg chg="add mod">
          <ac:chgData name="Tim Lagas" userId="dc19a49f-3731-4ec5-b698-cc42c7c8f0e3" providerId="ADAL" clId="{39668E75-8D48-468C-BA3A-76643CBF439D}" dt="2021-12-08T21:41:08.487" v="2627" actId="1076"/>
          <ac:picMkLst>
            <pc:docMk/>
            <pc:sldMk cId="1895118327" sldId="280"/>
            <ac:picMk id="2056" creationId="{026D897A-56A6-46F9-BDA7-8E45EFD4242E}"/>
          </ac:picMkLst>
        </pc:picChg>
      </pc:sldChg>
      <pc:sldChg chg="modSp add mod ord">
        <pc:chgData name="Tim Lagas" userId="dc19a49f-3731-4ec5-b698-cc42c7c8f0e3" providerId="ADAL" clId="{39668E75-8D48-468C-BA3A-76643CBF439D}" dt="2021-12-08T22:31:30.849" v="4296" actId="113"/>
        <pc:sldMkLst>
          <pc:docMk/>
          <pc:sldMk cId="407299182" sldId="281"/>
        </pc:sldMkLst>
        <pc:spChg chg="mod">
          <ac:chgData name="Tim Lagas" userId="dc19a49f-3731-4ec5-b698-cc42c7c8f0e3" providerId="ADAL" clId="{39668E75-8D48-468C-BA3A-76643CBF439D}" dt="2021-12-08T22:31:30.849" v="4296" actId="113"/>
          <ac:spMkLst>
            <pc:docMk/>
            <pc:sldMk cId="407299182" sldId="281"/>
            <ac:spMk id="4" creationId="{954F2AC3-D80A-4D3F-86C8-FC57A93D4CFC}"/>
          </ac:spMkLst>
        </pc:spChg>
      </pc:sldChg>
    </pc:docChg>
  </pc:docChgLst>
  <pc:docChgLst>
    <pc:chgData name="Tim Lagas" userId="S::t.lagas@yuverta.nl::dc19a49f-3731-4ec5-b698-cc42c7c8f0e3" providerId="AD" clId="Web-{1D353DEB-1358-4268-8879-DF2716D54BD9}"/>
    <pc:docChg chg="addSld modSld sldOrd addMainMaster modMainMaster">
      <pc:chgData name="Tim Lagas" userId="S::t.lagas@yuverta.nl::dc19a49f-3731-4ec5-b698-cc42c7c8f0e3" providerId="AD" clId="Web-{1D353DEB-1358-4268-8879-DF2716D54BD9}" dt="2021-12-09T07:40:59.849" v="290" actId="20577"/>
      <pc:docMkLst>
        <pc:docMk/>
      </pc:docMkLst>
      <pc:sldChg chg="modSp">
        <pc:chgData name="Tim Lagas" userId="S::t.lagas@yuverta.nl::dc19a49f-3731-4ec5-b698-cc42c7c8f0e3" providerId="AD" clId="Web-{1D353DEB-1358-4268-8879-DF2716D54BD9}" dt="2021-12-09T07:15:11.892" v="32" actId="20577"/>
        <pc:sldMkLst>
          <pc:docMk/>
          <pc:sldMk cId="3621104319" sldId="262"/>
        </pc:sldMkLst>
        <pc:spChg chg="mod">
          <ac:chgData name="Tim Lagas" userId="S::t.lagas@yuverta.nl::dc19a49f-3731-4ec5-b698-cc42c7c8f0e3" providerId="AD" clId="Web-{1D353DEB-1358-4268-8879-DF2716D54BD9}" dt="2021-12-09T07:15:11.892" v="32" actId="20577"/>
          <ac:spMkLst>
            <pc:docMk/>
            <pc:sldMk cId="3621104319" sldId="262"/>
            <ac:spMk id="6" creationId="{7B6BE20E-3EF7-45DA-8F54-2FC17668829D}"/>
          </ac:spMkLst>
        </pc:spChg>
      </pc:sldChg>
      <pc:sldChg chg="modSp">
        <pc:chgData name="Tim Lagas" userId="S::t.lagas@yuverta.nl::dc19a49f-3731-4ec5-b698-cc42c7c8f0e3" providerId="AD" clId="Web-{1D353DEB-1358-4268-8879-DF2716D54BD9}" dt="2021-12-09T07:40:59.849" v="290" actId="20577"/>
        <pc:sldMkLst>
          <pc:docMk/>
          <pc:sldMk cId="724771964" sldId="282"/>
        </pc:sldMkLst>
        <pc:spChg chg="mod">
          <ac:chgData name="Tim Lagas" userId="S::t.lagas@yuverta.nl::dc19a49f-3731-4ec5-b698-cc42c7c8f0e3" providerId="AD" clId="Web-{1D353DEB-1358-4268-8879-DF2716D54BD9}" dt="2021-12-09T07:40:59.849" v="290" actId="20577"/>
          <ac:spMkLst>
            <pc:docMk/>
            <pc:sldMk cId="724771964" sldId="282"/>
            <ac:spMk id="6" creationId="{81B96BA2-902A-4078-8942-E8A2417A9A29}"/>
          </ac:spMkLst>
        </pc:spChg>
      </pc:sldChg>
      <pc:sldChg chg="modSp ord">
        <pc:chgData name="Tim Lagas" userId="S::t.lagas@yuverta.nl::dc19a49f-3731-4ec5-b698-cc42c7c8f0e3" providerId="AD" clId="Web-{1D353DEB-1358-4268-8879-DF2716D54BD9}" dt="2021-12-09T07:13:04.141" v="19" actId="20577"/>
        <pc:sldMkLst>
          <pc:docMk/>
          <pc:sldMk cId="2200304260" sldId="283"/>
        </pc:sldMkLst>
        <pc:spChg chg="mod">
          <ac:chgData name="Tim Lagas" userId="S::t.lagas@yuverta.nl::dc19a49f-3731-4ec5-b698-cc42c7c8f0e3" providerId="AD" clId="Web-{1D353DEB-1358-4268-8879-DF2716D54BD9}" dt="2021-12-09T07:13:04.141" v="19" actId="20577"/>
          <ac:spMkLst>
            <pc:docMk/>
            <pc:sldMk cId="2200304260" sldId="283"/>
            <ac:spMk id="3" creationId="{C8BE0698-73E3-45BF-8DAD-DE08748C5C41}"/>
          </ac:spMkLst>
        </pc:spChg>
      </pc:sldChg>
      <pc:sldChg chg="modSp add">
        <pc:chgData name="Tim Lagas" userId="S::t.lagas@yuverta.nl::dc19a49f-3731-4ec5-b698-cc42c7c8f0e3" providerId="AD" clId="Web-{1D353DEB-1358-4268-8879-DF2716D54BD9}" dt="2021-12-09T07:12:49.687" v="10" actId="20577"/>
        <pc:sldMkLst>
          <pc:docMk/>
          <pc:sldMk cId="1297315475" sldId="285"/>
        </pc:sldMkLst>
        <pc:spChg chg="mod">
          <ac:chgData name="Tim Lagas" userId="S::t.lagas@yuverta.nl::dc19a49f-3731-4ec5-b698-cc42c7c8f0e3" providerId="AD" clId="Web-{1D353DEB-1358-4268-8879-DF2716D54BD9}" dt="2021-12-09T07:12:43.578" v="7" actId="20577"/>
          <ac:spMkLst>
            <pc:docMk/>
            <pc:sldMk cId="1297315475" sldId="285"/>
            <ac:spMk id="9" creationId="{00000000-0000-0000-0000-000000000000}"/>
          </ac:spMkLst>
        </pc:spChg>
        <pc:spChg chg="mod">
          <ac:chgData name="Tim Lagas" userId="S::t.lagas@yuverta.nl::dc19a49f-3731-4ec5-b698-cc42c7c8f0e3" providerId="AD" clId="Web-{1D353DEB-1358-4268-8879-DF2716D54BD9}" dt="2021-12-09T07:12:49.687" v="10" actId="20577"/>
          <ac:spMkLst>
            <pc:docMk/>
            <pc:sldMk cId="1297315475" sldId="285"/>
            <ac:spMk id="23" creationId="{00000000-0000-0000-0000-000000000000}"/>
          </ac:spMkLst>
        </pc:spChg>
      </pc:sldChg>
      <pc:sldChg chg="addSp modSp new ord">
        <pc:chgData name="Tim Lagas" userId="S::t.lagas@yuverta.nl::dc19a49f-3731-4ec5-b698-cc42c7c8f0e3" providerId="AD" clId="Web-{1D353DEB-1358-4268-8879-DF2716D54BD9}" dt="2021-12-09T07:18:52.317" v="231" actId="20577"/>
        <pc:sldMkLst>
          <pc:docMk/>
          <pc:sldMk cId="88330488" sldId="286"/>
        </pc:sldMkLst>
        <pc:spChg chg="mod">
          <ac:chgData name="Tim Lagas" userId="S::t.lagas@yuverta.nl::dc19a49f-3731-4ec5-b698-cc42c7c8f0e3" providerId="AD" clId="Web-{1D353DEB-1358-4268-8879-DF2716D54BD9}" dt="2021-12-09T07:16:26.096" v="51" actId="20577"/>
          <ac:spMkLst>
            <pc:docMk/>
            <pc:sldMk cId="88330488" sldId="286"/>
            <ac:spMk id="2" creationId="{3C71AFC3-4D8D-4743-ACC2-E9D6A8480B8F}"/>
          </ac:spMkLst>
        </pc:spChg>
        <pc:spChg chg="add mod">
          <ac:chgData name="Tim Lagas" userId="S::t.lagas@yuverta.nl::dc19a49f-3731-4ec5-b698-cc42c7c8f0e3" providerId="AD" clId="Web-{1D353DEB-1358-4268-8879-DF2716D54BD9}" dt="2021-12-09T07:18:52.317" v="231" actId="20577"/>
          <ac:spMkLst>
            <pc:docMk/>
            <pc:sldMk cId="88330488" sldId="286"/>
            <ac:spMk id="3" creationId="{D9C29D32-49AE-4C44-8D9D-E561F306BAF5}"/>
          </ac:spMkLst>
        </pc:spChg>
      </pc:sldChg>
      <pc:sldChg chg="addSp delSp modSp new">
        <pc:chgData name="Tim Lagas" userId="S::t.lagas@yuverta.nl::dc19a49f-3731-4ec5-b698-cc42c7c8f0e3" providerId="AD" clId="Web-{1D353DEB-1358-4268-8879-DF2716D54BD9}" dt="2021-12-09T07:20:22.271" v="248" actId="14100"/>
        <pc:sldMkLst>
          <pc:docMk/>
          <pc:sldMk cId="3651127994" sldId="287"/>
        </pc:sldMkLst>
        <pc:spChg chg="mod">
          <ac:chgData name="Tim Lagas" userId="S::t.lagas@yuverta.nl::dc19a49f-3731-4ec5-b698-cc42c7c8f0e3" providerId="AD" clId="Web-{1D353DEB-1358-4268-8879-DF2716D54BD9}" dt="2021-12-09T07:19:01.286" v="239" actId="20577"/>
          <ac:spMkLst>
            <pc:docMk/>
            <pc:sldMk cId="3651127994" sldId="287"/>
            <ac:spMk id="2" creationId="{36850694-47A3-4B4D-A5EA-99AB8DAB0C6D}"/>
          </ac:spMkLst>
        </pc:spChg>
        <pc:spChg chg="add mod">
          <ac:chgData name="Tim Lagas" userId="S::t.lagas@yuverta.nl::dc19a49f-3731-4ec5-b698-cc42c7c8f0e3" providerId="AD" clId="Web-{1D353DEB-1358-4268-8879-DF2716D54BD9}" dt="2021-12-09T07:19:20.692" v="241" actId="1076"/>
          <ac:spMkLst>
            <pc:docMk/>
            <pc:sldMk cId="3651127994" sldId="287"/>
            <ac:spMk id="3" creationId="{BCD2B7E1-FEC9-470B-BFB5-D5F7D43FF40F}"/>
          </ac:spMkLst>
        </pc:spChg>
        <pc:picChg chg="add del mod">
          <ac:chgData name="Tim Lagas" userId="S::t.lagas@yuverta.nl::dc19a49f-3731-4ec5-b698-cc42c7c8f0e3" providerId="AD" clId="Web-{1D353DEB-1358-4268-8879-DF2716D54BD9}" dt="2021-12-09T07:20:09.583" v="244"/>
          <ac:picMkLst>
            <pc:docMk/>
            <pc:sldMk cId="3651127994" sldId="287"/>
            <ac:picMk id="4" creationId="{3165D7E5-190C-4B38-9370-B19F7CBE448F}"/>
          </ac:picMkLst>
        </pc:picChg>
        <pc:picChg chg="add mod">
          <ac:chgData name="Tim Lagas" userId="S::t.lagas@yuverta.nl::dc19a49f-3731-4ec5-b698-cc42c7c8f0e3" providerId="AD" clId="Web-{1D353DEB-1358-4268-8879-DF2716D54BD9}" dt="2021-12-09T07:20:22.271" v="248" actId="14100"/>
          <ac:picMkLst>
            <pc:docMk/>
            <pc:sldMk cId="3651127994" sldId="287"/>
            <ac:picMk id="5" creationId="{3BA82595-34BF-4A2D-9E41-65DDB2CE8282}"/>
          </ac:picMkLst>
        </pc:picChg>
      </pc:sldChg>
      <pc:sldChg chg="addSp modSp new">
        <pc:chgData name="Tim Lagas" userId="S::t.lagas@yuverta.nl::dc19a49f-3731-4ec5-b698-cc42c7c8f0e3" providerId="AD" clId="Web-{1D353DEB-1358-4268-8879-DF2716D54BD9}" dt="2021-12-09T07:40:33.270" v="279" actId="1076"/>
        <pc:sldMkLst>
          <pc:docMk/>
          <pc:sldMk cId="1019959051" sldId="288"/>
        </pc:sldMkLst>
        <pc:spChg chg="mod">
          <ac:chgData name="Tim Lagas" userId="S::t.lagas@yuverta.nl::dc19a49f-3731-4ec5-b698-cc42c7c8f0e3" providerId="AD" clId="Web-{1D353DEB-1358-4268-8879-DF2716D54BD9}" dt="2021-12-09T07:21:01.756" v="262" actId="20577"/>
          <ac:spMkLst>
            <pc:docMk/>
            <pc:sldMk cId="1019959051" sldId="288"/>
            <ac:spMk id="2" creationId="{7A84E707-FD65-4377-9231-D268A2623771}"/>
          </ac:spMkLst>
        </pc:spChg>
        <pc:picChg chg="add mod">
          <ac:chgData name="Tim Lagas" userId="S::t.lagas@yuverta.nl::dc19a49f-3731-4ec5-b698-cc42c7c8f0e3" providerId="AD" clId="Web-{1D353DEB-1358-4268-8879-DF2716D54BD9}" dt="2021-12-09T07:21:03.662" v="264" actId="1076"/>
          <ac:picMkLst>
            <pc:docMk/>
            <pc:sldMk cId="1019959051" sldId="288"/>
            <ac:picMk id="3" creationId="{EB400926-AF2A-43F4-AD6D-517500D01595}"/>
          </ac:picMkLst>
        </pc:picChg>
        <pc:picChg chg="add mod">
          <ac:chgData name="Tim Lagas" userId="S::t.lagas@yuverta.nl::dc19a49f-3731-4ec5-b698-cc42c7c8f0e3" providerId="AD" clId="Web-{1D353DEB-1358-4268-8879-DF2716D54BD9}" dt="2021-12-09T07:21:53.413" v="266" actId="1076"/>
          <ac:picMkLst>
            <pc:docMk/>
            <pc:sldMk cId="1019959051" sldId="288"/>
            <ac:picMk id="4" creationId="{ECC20CAD-0F97-4361-9C15-EC353BE58C43}"/>
          </ac:picMkLst>
        </pc:picChg>
        <pc:picChg chg="add mod">
          <ac:chgData name="Tim Lagas" userId="S::t.lagas@yuverta.nl::dc19a49f-3731-4ec5-b698-cc42c7c8f0e3" providerId="AD" clId="Web-{1D353DEB-1358-4268-8879-DF2716D54BD9}" dt="2021-12-09T07:22:52.992" v="269" actId="14100"/>
          <ac:picMkLst>
            <pc:docMk/>
            <pc:sldMk cId="1019959051" sldId="288"/>
            <ac:picMk id="5" creationId="{8C47E905-F228-417A-A97C-494A7A2ED6F8}"/>
          </ac:picMkLst>
        </pc:picChg>
        <pc:picChg chg="add mod">
          <ac:chgData name="Tim Lagas" userId="S::t.lagas@yuverta.nl::dc19a49f-3731-4ec5-b698-cc42c7c8f0e3" providerId="AD" clId="Web-{1D353DEB-1358-4268-8879-DF2716D54BD9}" dt="2021-12-09T07:40:32.395" v="278" actId="1076"/>
          <ac:picMkLst>
            <pc:docMk/>
            <pc:sldMk cId="1019959051" sldId="288"/>
            <ac:picMk id="6" creationId="{369579B5-D923-4B4B-8E19-22B5E775A3A4}"/>
          </ac:picMkLst>
        </pc:picChg>
        <pc:picChg chg="add mod">
          <ac:chgData name="Tim Lagas" userId="S::t.lagas@yuverta.nl::dc19a49f-3731-4ec5-b698-cc42c7c8f0e3" providerId="AD" clId="Web-{1D353DEB-1358-4268-8879-DF2716D54BD9}" dt="2021-12-09T07:23:46.352" v="273" actId="1076"/>
          <ac:picMkLst>
            <pc:docMk/>
            <pc:sldMk cId="1019959051" sldId="288"/>
            <ac:picMk id="7" creationId="{58317813-9FBF-4CA3-B508-E4C3F3B1DD82}"/>
          </ac:picMkLst>
        </pc:picChg>
        <pc:picChg chg="add mod">
          <ac:chgData name="Tim Lagas" userId="S::t.lagas@yuverta.nl::dc19a49f-3731-4ec5-b698-cc42c7c8f0e3" providerId="AD" clId="Web-{1D353DEB-1358-4268-8879-DF2716D54BD9}" dt="2021-12-09T07:39:05.254" v="275" actId="1076"/>
          <ac:picMkLst>
            <pc:docMk/>
            <pc:sldMk cId="1019959051" sldId="288"/>
            <ac:picMk id="8" creationId="{D8334EDC-9CDD-4C82-BA58-1C18764EB79B}"/>
          </ac:picMkLst>
        </pc:picChg>
        <pc:picChg chg="add mod">
          <ac:chgData name="Tim Lagas" userId="S::t.lagas@yuverta.nl::dc19a49f-3731-4ec5-b698-cc42c7c8f0e3" providerId="AD" clId="Web-{1D353DEB-1358-4268-8879-DF2716D54BD9}" dt="2021-12-09T07:40:33.270" v="279" actId="1076"/>
          <ac:picMkLst>
            <pc:docMk/>
            <pc:sldMk cId="1019959051" sldId="288"/>
            <ac:picMk id="9" creationId="{2F9F98A9-1058-40ED-94CA-C33A0FC146CA}"/>
          </ac:picMkLst>
        </pc:picChg>
      </pc:sldChg>
      <pc:sldMasterChg chg="add addSldLayout">
        <pc:chgData name="Tim Lagas" userId="S::t.lagas@yuverta.nl::dc19a49f-3731-4ec5-b698-cc42c7c8f0e3" providerId="AD" clId="Web-{1D353DEB-1358-4268-8879-DF2716D54BD9}" dt="2021-12-09T07:12:29.281" v="0"/>
        <pc:sldMasterMkLst>
          <pc:docMk/>
          <pc:sldMasterMk cId="3822027783" sldId="2147483648"/>
        </pc:sldMasterMkLst>
        <pc:sldLayoutChg chg="ad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822027783" sldId="2147483648"/>
            <pc:sldLayoutMk cId="882573628" sldId="2147483649"/>
          </pc:sldLayoutMkLst>
        </pc:sldLayoutChg>
        <pc:sldLayoutChg chg="ad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822027783" sldId="2147483648"/>
            <pc:sldLayoutMk cId="1620674633" sldId="2147483650"/>
          </pc:sldLayoutMkLst>
        </pc:sldLayoutChg>
        <pc:sldLayoutChg chg="ad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822027783" sldId="2147483648"/>
            <pc:sldLayoutMk cId="2451474515" sldId="2147483651"/>
          </pc:sldLayoutMkLst>
        </pc:sldLayoutChg>
        <pc:sldLayoutChg chg="ad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822027783" sldId="2147483648"/>
            <pc:sldLayoutMk cId="232060571" sldId="2147483652"/>
          </pc:sldLayoutMkLst>
        </pc:sldLayoutChg>
        <pc:sldLayoutChg chg="ad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822027783" sldId="2147483648"/>
            <pc:sldLayoutMk cId="1532768713" sldId="2147483653"/>
          </pc:sldLayoutMkLst>
        </pc:sldLayoutChg>
        <pc:sldLayoutChg chg="ad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822027783" sldId="2147483648"/>
            <pc:sldLayoutMk cId="464943082" sldId="2147483654"/>
          </pc:sldLayoutMkLst>
        </pc:sldLayoutChg>
        <pc:sldLayoutChg chg="ad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822027783" sldId="2147483648"/>
            <pc:sldLayoutMk cId="4242843225" sldId="2147483655"/>
          </pc:sldLayoutMkLst>
        </pc:sldLayoutChg>
        <pc:sldLayoutChg chg="ad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822027783" sldId="2147483648"/>
            <pc:sldLayoutMk cId="1408102055" sldId="2147483656"/>
          </pc:sldLayoutMkLst>
        </pc:sldLayoutChg>
        <pc:sldLayoutChg chg="ad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822027783" sldId="2147483648"/>
            <pc:sldLayoutMk cId="2507855314" sldId="2147483657"/>
          </pc:sldLayoutMkLst>
        </pc:sldLayoutChg>
        <pc:sldLayoutChg chg="ad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822027783" sldId="2147483648"/>
            <pc:sldLayoutMk cId="342363842" sldId="2147483658"/>
          </pc:sldLayoutMkLst>
        </pc:sldLayoutChg>
        <pc:sldLayoutChg chg="ad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822027783" sldId="2147483648"/>
            <pc:sldLayoutMk cId="3072171838" sldId="2147483659"/>
          </pc:sldLayoutMkLst>
        </pc:sldLayoutChg>
      </pc:sldMasterChg>
      <pc:sldMasterChg chg="replId modSldLayout">
        <pc:chgData name="Tim Lagas" userId="S::t.lagas@yuverta.nl::dc19a49f-3731-4ec5-b698-cc42c7c8f0e3" providerId="AD" clId="Web-{1D353DEB-1358-4268-8879-DF2716D54BD9}" dt="2021-12-09T07:12:29.281" v="0"/>
        <pc:sldMasterMkLst>
          <pc:docMk/>
          <pc:sldMasterMk cId="3996255573" sldId="2147483660"/>
        </pc:sldMasterMkLst>
        <pc:sldLayoutChg chg="replI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996255573" sldId="2147483660"/>
            <pc:sldLayoutMk cId="2905244985" sldId="2147483661"/>
          </pc:sldLayoutMkLst>
        </pc:sldLayoutChg>
        <pc:sldLayoutChg chg="replI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996255573" sldId="2147483660"/>
            <pc:sldLayoutMk cId="1920274177" sldId="2147483662"/>
          </pc:sldLayoutMkLst>
        </pc:sldLayoutChg>
        <pc:sldLayoutChg chg="replI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996255573" sldId="2147483660"/>
            <pc:sldLayoutMk cId="1987544801" sldId="2147483663"/>
          </pc:sldLayoutMkLst>
        </pc:sldLayoutChg>
        <pc:sldLayoutChg chg="replId">
          <pc:chgData name="Tim Lagas" userId="S::t.lagas@yuverta.nl::dc19a49f-3731-4ec5-b698-cc42c7c8f0e3" providerId="AD" clId="Web-{1D353DEB-1358-4268-8879-DF2716D54BD9}" dt="2021-12-09T07:12:29.281" v="0"/>
          <pc:sldLayoutMkLst>
            <pc:docMk/>
            <pc:sldMasterMk cId="3996255573" sldId="2147483660"/>
            <pc:sldLayoutMk cId="176575676" sldId="2147483664"/>
          </pc:sldLayoutMkLst>
        </pc:sldLayoutChg>
      </pc:sldMasterChg>
    </pc:docChg>
  </pc:docChgLst>
  <pc:docChgLst>
    <pc:chgData name="Tim Lagas" userId="S::t.lagas@yuverta.nl::dc19a49f-3731-4ec5-b698-cc42c7c8f0e3" providerId="AD" clId="Web-{EC8876F0-0EF9-4D06-BF53-7291C197EBE9}"/>
    <pc:docChg chg="addSld delSld modSld sldOrd">
      <pc:chgData name="Tim Lagas" userId="S::t.lagas@yuverta.nl::dc19a49f-3731-4ec5-b698-cc42c7c8f0e3" providerId="AD" clId="Web-{EC8876F0-0EF9-4D06-BF53-7291C197EBE9}" dt="2021-12-09T07:09:29.088" v="132"/>
      <pc:docMkLst>
        <pc:docMk/>
      </pc:docMkLst>
      <pc:sldChg chg="modSp del">
        <pc:chgData name="Tim Lagas" userId="S::t.lagas@yuverta.nl::dc19a49f-3731-4ec5-b698-cc42c7c8f0e3" providerId="AD" clId="Web-{EC8876F0-0EF9-4D06-BF53-7291C197EBE9}" dt="2021-12-09T07:09:29.088" v="132"/>
        <pc:sldMkLst>
          <pc:docMk/>
          <pc:sldMk cId="3885311067" sldId="264"/>
        </pc:sldMkLst>
        <pc:spChg chg="mod">
          <ac:chgData name="Tim Lagas" userId="S::t.lagas@yuverta.nl::dc19a49f-3731-4ec5-b698-cc42c7c8f0e3" providerId="AD" clId="Web-{EC8876F0-0EF9-4D06-BF53-7291C197EBE9}" dt="2021-12-09T07:07:05.804" v="114" actId="14100"/>
          <ac:spMkLst>
            <pc:docMk/>
            <pc:sldMk cId="3885311067" sldId="264"/>
            <ac:spMk id="4" creationId="{52423571-8D3B-4E43-86FA-DF0F8F5B1F93}"/>
          </ac:spMkLst>
        </pc:spChg>
      </pc:sldChg>
      <pc:sldChg chg="modSp add ord">
        <pc:chgData name="Tim Lagas" userId="S::t.lagas@yuverta.nl::dc19a49f-3731-4ec5-b698-cc42c7c8f0e3" providerId="AD" clId="Web-{EC8876F0-0EF9-4D06-BF53-7291C197EBE9}" dt="2021-12-09T07:03:25.282" v="16" actId="20577"/>
        <pc:sldMkLst>
          <pc:docMk/>
          <pc:sldMk cId="724771964" sldId="282"/>
        </pc:sldMkLst>
        <pc:spChg chg="mod">
          <ac:chgData name="Tim Lagas" userId="S::t.lagas@yuverta.nl::dc19a49f-3731-4ec5-b698-cc42c7c8f0e3" providerId="AD" clId="Web-{EC8876F0-0EF9-4D06-BF53-7291C197EBE9}" dt="2021-12-09T07:03:25.282" v="16" actId="20577"/>
          <ac:spMkLst>
            <pc:docMk/>
            <pc:sldMk cId="724771964" sldId="282"/>
            <ac:spMk id="4" creationId="{7E256807-68E5-45A0-8DD0-5696A7E4E94A}"/>
          </ac:spMkLst>
        </pc:spChg>
        <pc:spChg chg="mod">
          <ac:chgData name="Tim Lagas" userId="S::t.lagas@yuverta.nl::dc19a49f-3731-4ec5-b698-cc42c7c8f0e3" providerId="AD" clId="Web-{EC8876F0-0EF9-4D06-BF53-7291C197EBE9}" dt="2021-12-09T07:02:28.046" v="5" actId="20577"/>
          <ac:spMkLst>
            <pc:docMk/>
            <pc:sldMk cId="724771964" sldId="282"/>
            <ac:spMk id="6" creationId="{81B96BA2-902A-4078-8942-E8A2417A9A29}"/>
          </ac:spMkLst>
        </pc:spChg>
      </pc:sldChg>
      <pc:sldChg chg="addSp modSp new">
        <pc:chgData name="Tim Lagas" userId="S::t.lagas@yuverta.nl::dc19a49f-3731-4ec5-b698-cc42c7c8f0e3" providerId="AD" clId="Web-{EC8876F0-0EF9-4D06-BF53-7291C197EBE9}" dt="2021-12-09T07:04:33.143" v="106" actId="20577"/>
        <pc:sldMkLst>
          <pc:docMk/>
          <pc:sldMk cId="2200304260" sldId="283"/>
        </pc:sldMkLst>
        <pc:spChg chg="mod">
          <ac:chgData name="Tim Lagas" userId="S::t.lagas@yuverta.nl::dc19a49f-3731-4ec5-b698-cc42c7c8f0e3" providerId="AD" clId="Web-{EC8876F0-0EF9-4D06-BF53-7291C197EBE9}" dt="2021-12-09T07:03:31.032" v="21" actId="20577"/>
          <ac:spMkLst>
            <pc:docMk/>
            <pc:sldMk cId="2200304260" sldId="283"/>
            <ac:spMk id="2" creationId="{774DF72C-9ECD-43C4-90BD-F49538CDA2D5}"/>
          </ac:spMkLst>
        </pc:spChg>
        <pc:spChg chg="add mod">
          <ac:chgData name="Tim Lagas" userId="S::t.lagas@yuverta.nl::dc19a49f-3731-4ec5-b698-cc42c7c8f0e3" providerId="AD" clId="Web-{EC8876F0-0EF9-4D06-BF53-7291C197EBE9}" dt="2021-12-09T07:04:33.143" v="106" actId="20577"/>
          <ac:spMkLst>
            <pc:docMk/>
            <pc:sldMk cId="2200304260" sldId="283"/>
            <ac:spMk id="3" creationId="{C8BE0698-73E3-45BF-8DAD-DE08748C5C41}"/>
          </ac:spMkLst>
        </pc:spChg>
      </pc:sldChg>
      <pc:sldChg chg="addSp delSp modSp new mod setBg">
        <pc:chgData name="Tim Lagas" userId="S::t.lagas@yuverta.nl::dc19a49f-3731-4ec5-b698-cc42c7c8f0e3" providerId="AD" clId="Web-{EC8876F0-0EF9-4D06-BF53-7291C197EBE9}" dt="2021-12-09T07:09:25.135" v="131" actId="20577"/>
        <pc:sldMkLst>
          <pc:docMk/>
          <pc:sldMk cId="2639042215" sldId="284"/>
        </pc:sldMkLst>
        <pc:spChg chg="mod">
          <ac:chgData name="Tim Lagas" userId="S::t.lagas@yuverta.nl::dc19a49f-3731-4ec5-b698-cc42c7c8f0e3" providerId="AD" clId="Web-{EC8876F0-0EF9-4D06-BF53-7291C197EBE9}" dt="2021-12-09T07:09:25.135" v="131" actId="20577"/>
          <ac:spMkLst>
            <pc:docMk/>
            <pc:sldMk cId="2639042215" sldId="284"/>
            <ac:spMk id="2" creationId="{10AAB55A-19CC-44A9-A45C-005BC16A6E9B}"/>
          </ac:spMkLst>
        </pc:spChg>
        <pc:spChg chg="add del">
          <ac:chgData name="Tim Lagas" userId="S::t.lagas@yuverta.nl::dc19a49f-3731-4ec5-b698-cc42c7c8f0e3" providerId="AD" clId="Web-{EC8876F0-0EF9-4D06-BF53-7291C197EBE9}" dt="2021-12-09T07:09:08.229" v="125"/>
          <ac:spMkLst>
            <pc:docMk/>
            <pc:sldMk cId="2639042215" sldId="284"/>
            <ac:spMk id="4" creationId="{744DCF13-D8B4-4442-968C-EE01BA11551D}"/>
          </ac:spMkLst>
        </pc:spChg>
        <pc:spChg chg="add">
          <ac:chgData name="Tim Lagas" userId="S::t.lagas@yuverta.nl::dc19a49f-3731-4ec5-b698-cc42c7c8f0e3" providerId="AD" clId="Web-{EC8876F0-0EF9-4D06-BF53-7291C197EBE9}" dt="2021-12-09T07:08:29.915" v="118"/>
          <ac:spMkLst>
            <pc:docMk/>
            <pc:sldMk cId="2639042215" sldId="284"/>
            <ac:spMk id="8" creationId="{D4771268-CB57-404A-9271-370EB28F6090}"/>
          </ac:spMkLst>
        </pc:spChg>
        <pc:picChg chg="add mod modCrop">
          <ac:chgData name="Tim Lagas" userId="S::t.lagas@yuverta.nl::dc19a49f-3731-4ec5-b698-cc42c7c8f0e3" providerId="AD" clId="Web-{EC8876F0-0EF9-4D06-BF53-7291C197EBE9}" dt="2021-12-09T07:09:00.150" v="123" actId="1076"/>
          <ac:picMkLst>
            <pc:docMk/>
            <pc:sldMk cId="2639042215" sldId="284"/>
            <ac:picMk id="3" creationId="{998131A3-0B54-4180-B2E6-0373A376C3AD}"/>
          </ac:picMkLst>
        </pc:picChg>
      </pc:sldChg>
      <pc:sldMasterChg chg="addSldLayout">
        <pc:chgData name="Tim Lagas" userId="S::t.lagas@yuverta.nl::dc19a49f-3731-4ec5-b698-cc42c7c8f0e3" providerId="AD" clId="Web-{EC8876F0-0EF9-4D06-BF53-7291C197EBE9}" dt="2021-12-09T07:02:09.890" v="0"/>
        <pc:sldMasterMkLst>
          <pc:docMk/>
          <pc:sldMasterMk cId="3996255573" sldId="2147483660"/>
        </pc:sldMasterMkLst>
        <pc:sldLayoutChg chg="add">
          <pc:chgData name="Tim Lagas" userId="S::t.lagas@yuverta.nl::dc19a49f-3731-4ec5-b698-cc42c7c8f0e3" providerId="AD" clId="Web-{EC8876F0-0EF9-4D06-BF53-7291C197EBE9}" dt="2021-12-09T07:02:09.890" v="0"/>
          <pc:sldLayoutMkLst>
            <pc:docMk/>
            <pc:sldMasterMk cId="3996255573" sldId="2147483660"/>
            <pc:sldLayoutMk cId="176575676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94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84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102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855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363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17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8-12-2021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57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67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4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6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7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87C5-006E-460A-978A-3D7B1DC14448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8651-8548-4ACF-AD63-12724B3B98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02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ndkarma-academy.com/de-waarde-van-echte-communicati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uvelmarketing.com/inbound-marketing-blog/bid/83321/Organisatie-identiteit-laat-zien-wie-je-bent" TargetMode="External"/><Relationship Id="rId2" Type="http://schemas.openxmlformats.org/officeDocument/2006/relationships/hyperlink" Target="https://www.efteling.com/nl/park/events/winter-eftel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IR3VW5DQ_o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dutchcowboys.nl/storytelli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issuu.com/vvvtexel/docs/brand_book_texel_losse_pagina_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yuverta.nl/media/Algemeen/corporate/beleidsdocumenten/bestuursverslagen/strategisch-kompas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crafter.nl/branding-gids/#Nieuwe_definitie_van_brand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crafter.nl/branding-gids/#Nieuwe_definitie_van_brand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UhM-zRmrIs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40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6E52DB6-5EDD-4D91-93B8-C974B9FCF5E0}"/>
              </a:ext>
            </a:extLst>
          </p:cNvPr>
          <p:cNvSpPr/>
          <p:nvPr/>
        </p:nvSpPr>
        <p:spPr>
          <a:xfrm>
            <a:off x="838200" y="365125"/>
            <a:ext cx="96591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500" err="1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Concepting</a:t>
            </a:r>
            <a:r>
              <a:rPr lang="nl-NL" sz="4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4500" i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&amp;</a:t>
            </a:r>
            <a:r>
              <a:rPr lang="nl-NL" sz="4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450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</a:p>
        </p:txBody>
      </p:sp>
      <p:pic>
        <p:nvPicPr>
          <p:cNvPr id="6146" name="Picture 2" descr="Commercial Planning Marketing Brand Concept | WerfSelect">
            <a:extLst>
              <a:ext uri="{FF2B5EF4-FFF2-40B4-BE49-F238E27FC236}">
                <a16:creationId xmlns:a16="http://schemas.microsoft.com/office/drawing/2014/main" id="{8048F780-7D53-4AEE-9853-651BCE1A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61" y="1292936"/>
            <a:ext cx="8153231" cy="50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B8028-9FBA-4071-929D-A1940D28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Club </a:t>
            </a:r>
            <a:r>
              <a:rPr lang="nl-NL" sz="440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  <a:endParaRPr lang="nl-NL"/>
          </a:p>
        </p:txBody>
      </p:sp>
      <p:pic>
        <p:nvPicPr>
          <p:cNvPr id="4098" name="Picture 2" descr="NEWS | Niederländisch">
            <a:extLst>
              <a:ext uri="{FF2B5EF4-FFF2-40B4-BE49-F238E27FC236}">
                <a16:creationId xmlns:a16="http://schemas.microsoft.com/office/drawing/2014/main" id="{05C6525C-6250-40A9-9118-218534F2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7" y="1690688"/>
            <a:ext cx="6668247" cy="39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Ajax Showtime - Nieuws over Ajax, Jong Ajax en Ajax-jeugd">
            <a:extLst>
              <a:ext uri="{FF2B5EF4-FFF2-40B4-BE49-F238E27FC236}">
                <a16:creationId xmlns:a16="http://schemas.microsoft.com/office/drawing/2014/main" id="{AD582AD9-8FF3-482F-B0FE-DA12470131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12A8F8B8-BBF4-4ED9-B943-D886B1CD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93" y="130513"/>
            <a:ext cx="152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2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49584-3525-444D-A428-62003F52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City / area </a:t>
            </a:r>
            <a:r>
              <a:rPr lang="nl-NL" sz="440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47B50C-61E2-495C-98AA-E0F955AD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76" y="1949882"/>
            <a:ext cx="633104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 amsterdam-letters moeten blijven - Petities.nl">
            <a:extLst>
              <a:ext uri="{FF2B5EF4-FFF2-40B4-BE49-F238E27FC236}">
                <a16:creationId xmlns:a16="http://schemas.microsoft.com/office/drawing/2014/main" id="{85B9DD88-8E42-4CD8-A438-6E85B2F3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55" y="3582556"/>
            <a:ext cx="5911746" cy="27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0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49584-3525-444D-A428-62003F52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City / area </a:t>
            </a:r>
            <a:r>
              <a:rPr lang="nl-NL" sz="440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  <a:endParaRPr lang="nl-NL"/>
          </a:p>
        </p:txBody>
      </p:sp>
      <p:pic>
        <p:nvPicPr>
          <p:cNvPr id="2050" name="Picture 2" descr="Welkom op de Veluwe | Officiële Toeristische Website">
            <a:extLst>
              <a:ext uri="{FF2B5EF4-FFF2-40B4-BE49-F238E27FC236}">
                <a16:creationId xmlns:a16="http://schemas.microsoft.com/office/drawing/2014/main" id="{58E2BFFE-5B7E-4DAD-B687-6ABFE8C9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53" y="1695552"/>
            <a:ext cx="9338553" cy="12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r gaat niets boven Groningen&amp;#39; in top vijf… | Economie Groningen">
            <a:extLst>
              <a:ext uri="{FF2B5EF4-FFF2-40B4-BE49-F238E27FC236}">
                <a16:creationId xmlns:a16="http://schemas.microsoft.com/office/drawing/2014/main" id="{BA72368E-E65E-47DD-9500-59FC9558D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98" y="3177600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de in [Arnhem] - Wisse Kommunikatie">
            <a:extLst>
              <a:ext uri="{FF2B5EF4-FFF2-40B4-BE49-F238E27FC236}">
                <a16:creationId xmlns:a16="http://schemas.microsoft.com/office/drawing/2014/main" id="{E57ED5DB-2E4F-46D0-83D5-FF49A92F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32" y="3039893"/>
            <a:ext cx="3142036" cy="15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ilandmarketing en &amp;#39;stad aan zee&amp;#39; winnen - Gemeente.nu">
            <a:extLst>
              <a:ext uri="{FF2B5EF4-FFF2-40B4-BE49-F238E27FC236}">
                <a16:creationId xmlns:a16="http://schemas.microsoft.com/office/drawing/2014/main" id="{026D897A-56A6-46F9-BDA7-8E45EFD4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71" y="4332234"/>
            <a:ext cx="3035841" cy="20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1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BD3DF-BED2-4CFC-8670-633A67C0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Personal branding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ECA268-34B2-45D2-82E5-02FF9547510C}"/>
              </a:ext>
            </a:extLst>
          </p:cNvPr>
          <p:cNvSpPr txBox="1"/>
          <p:nvPr/>
        </p:nvSpPr>
        <p:spPr>
          <a:xfrm>
            <a:off x="838200" y="1791854"/>
            <a:ext cx="103544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Jij kan een merk zijn…</a:t>
            </a:r>
          </a:p>
          <a:p>
            <a:endParaRPr lang="nl-NL"/>
          </a:p>
          <a:p>
            <a:r>
              <a:rPr lang="nl-NL" b="1"/>
              <a:t>Hoe dan?</a:t>
            </a:r>
          </a:p>
          <a:p>
            <a:r>
              <a:rPr lang="nl-NL"/>
              <a:t>Door het product dat je verkoop of dienst die je aanbied te </a:t>
            </a:r>
            <a:r>
              <a:rPr lang="nl-NL" b="1">
                <a:solidFill>
                  <a:srgbClr val="B8A1FF"/>
                </a:solidFill>
              </a:rPr>
              <a:t>verbinden</a:t>
            </a:r>
            <a:r>
              <a:rPr lang="nl-NL"/>
              <a:t> met wie jij </a:t>
            </a:r>
            <a:r>
              <a:rPr lang="nl-NL">
                <a:solidFill>
                  <a:srgbClr val="B8A1FF"/>
                </a:solidFill>
              </a:rPr>
              <a:t>bent</a:t>
            </a:r>
            <a:r>
              <a:rPr lang="nl-NL"/>
              <a:t> en waar </a:t>
            </a:r>
            <a:r>
              <a:rPr lang="nl-NL">
                <a:solidFill>
                  <a:srgbClr val="B8A1FF"/>
                </a:solidFill>
              </a:rPr>
              <a:t>jij voor staat</a:t>
            </a:r>
            <a:r>
              <a:rPr lang="nl-NL"/>
              <a:t>. 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pPr algn="ctr"/>
            <a:r>
              <a:rPr lang="nl-NL" b="1"/>
              <a:t>Vraag</a:t>
            </a:r>
          </a:p>
          <a:p>
            <a:pPr algn="ctr"/>
            <a:r>
              <a:rPr lang="nl-NL" i="1"/>
              <a:t>Kan je voorbeelden bedenken van mensen die een personal brand zijn?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93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im Kardashian financiert evacuatievlucht Afghaanse voetbalsters | Showbizz  | hln.be">
            <a:extLst>
              <a:ext uri="{FF2B5EF4-FFF2-40B4-BE49-F238E27FC236}">
                <a16:creationId xmlns:a16="http://schemas.microsoft.com/office/drawing/2014/main" id="{C273667F-7E53-4C25-A4B5-581870B3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26" y="791096"/>
            <a:ext cx="4173674" cy="28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etitie om PewDiePie te bannen van Youtube wordt massaal getekend">
            <a:extLst>
              <a:ext uri="{FF2B5EF4-FFF2-40B4-BE49-F238E27FC236}">
                <a16:creationId xmlns:a16="http://schemas.microsoft.com/office/drawing/2014/main" id="{29D0B140-A115-4C03-8BA3-41EEC73D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02" y="3613813"/>
            <a:ext cx="3541058" cy="23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Laurens Ten Dam - Roadman Cycling Podcast - YouTube">
            <a:extLst>
              <a:ext uri="{FF2B5EF4-FFF2-40B4-BE49-F238E27FC236}">
                <a16:creationId xmlns:a16="http://schemas.microsoft.com/office/drawing/2014/main" id="{74BBD344-ED14-4052-A44E-4C4D2193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42" y="3613813"/>
            <a:ext cx="3541058" cy="23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x Verstappen | Facebook">
            <a:extLst>
              <a:ext uri="{FF2B5EF4-FFF2-40B4-BE49-F238E27FC236}">
                <a16:creationId xmlns:a16="http://schemas.microsoft.com/office/drawing/2014/main" id="{A3768556-C35E-4D79-9ECE-D9DD3E1C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327"/>
            <a:ext cx="2813026" cy="28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logger Enzo Knol vindt eigen munt 'fucking bizar' | Show | AD.nl">
            <a:extLst>
              <a:ext uri="{FF2B5EF4-FFF2-40B4-BE49-F238E27FC236}">
                <a16:creationId xmlns:a16="http://schemas.microsoft.com/office/drawing/2014/main" id="{1AB2EBFF-DE61-4980-B1AD-4BF070E6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40" y="797556"/>
            <a:ext cx="3214888" cy="28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ssie en Adriaan | Spotify">
            <a:extLst>
              <a:ext uri="{FF2B5EF4-FFF2-40B4-BE49-F238E27FC236}">
                <a16:creationId xmlns:a16="http://schemas.microsoft.com/office/drawing/2014/main" id="{3C437969-5EF1-41BE-9E10-CECAD2D3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353"/>
            <a:ext cx="2370869" cy="23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li B in onderbroek op cover: &amp;#39;Hoop vrouwen te inspireren met denkwijze&amp;#39;">
            <a:extLst>
              <a:ext uri="{FF2B5EF4-FFF2-40B4-BE49-F238E27FC236}">
                <a16:creationId xmlns:a16="http://schemas.microsoft.com/office/drawing/2014/main" id="{45046F90-2754-4587-B660-CC8A5C63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69" y="3607353"/>
            <a:ext cx="3909204" cy="23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4E3947B6-4922-4920-A5F5-C5B50584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3" y="-152111"/>
            <a:ext cx="10515600" cy="1325563"/>
          </a:xfrm>
        </p:spPr>
        <p:txBody>
          <a:bodyPr/>
          <a:lstStyle/>
          <a:p>
            <a:r>
              <a:rPr lang="nl-NL"/>
              <a:t>Personal </a:t>
            </a:r>
            <a:r>
              <a:rPr lang="nl-NL" sz="440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  <a:endParaRPr lang="nl-NL"/>
          </a:p>
        </p:txBody>
      </p:sp>
      <p:pic>
        <p:nvPicPr>
          <p:cNvPr id="3074" name="Picture 2" descr="Guus Meeuwis Groots met een Zachte G 2018 Tickets | Concerten, Tourdata &amp;  Kaarten | Ticketmaster">
            <a:extLst>
              <a:ext uri="{FF2B5EF4-FFF2-40B4-BE49-F238E27FC236}">
                <a16:creationId xmlns:a16="http://schemas.microsoft.com/office/drawing/2014/main" id="{3895B666-6296-4223-83F7-A9D1437D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50" y="797556"/>
            <a:ext cx="3794650" cy="28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1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96C55-1F11-4D35-87AD-99DEC5D4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Personal </a:t>
            </a:r>
            <a:r>
              <a:rPr lang="nl-NL" sz="440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 </a:t>
            </a:r>
            <a:r>
              <a:rPr lang="nl-NL"/>
              <a:t>: </a:t>
            </a:r>
            <a:r>
              <a:rPr lang="nl-NL" err="1"/>
              <a:t>Maradonnie</a:t>
            </a:r>
            <a:endParaRPr lang="nl-NL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F1C6854-CA37-436D-B5FD-6653F43A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06" y="1963064"/>
            <a:ext cx="3872520" cy="399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D815995-D05A-4789-8F27-5234035D3FEB}"/>
              </a:ext>
            </a:extLst>
          </p:cNvPr>
          <p:cNvSpPr txBox="1"/>
          <p:nvPr/>
        </p:nvSpPr>
        <p:spPr>
          <a:xfrm>
            <a:off x="838200" y="1927576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Snelle 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plangas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(verkopen)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Koning TOTO (sponsering)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Kleding Stone Island &amp; FEBO (promoten)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Vlogs – 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Instastories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 (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Influencen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)</a:t>
            </a:r>
            <a:r>
              <a:rPr lang="en-US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Concerten – (verkopen)</a:t>
            </a: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b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</a:b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F23D243-22FD-4A89-B1F3-E0899F67AB63}"/>
              </a:ext>
            </a:extLst>
          </p:cNvPr>
          <p:cNvSpPr txBox="1"/>
          <p:nvPr/>
        </p:nvSpPr>
        <p:spPr>
          <a:xfrm>
            <a:off x="7652426" y="15937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Kennen jullie hem?     </a:t>
            </a: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BEC48F0-3584-49A8-904A-850939948A9F}"/>
              </a:ext>
            </a:extLst>
          </p:cNvPr>
          <p:cNvSpPr txBox="1"/>
          <p:nvPr/>
        </p:nvSpPr>
        <p:spPr>
          <a:xfrm>
            <a:off x="854440" y="4231277"/>
            <a:ext cx="6876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u="none" strike="noStrike">
                <a:solidFill>
                  <a:srgbClr val="FF0000"/>
                </a:solidFill>
                <a:effectLst/>
                <a:latin typeface="Franklin Gothic Book" panose="020B0503020102020204" pitchFamily="34" charset="0"/>
              </a:rPr>
              <a:t>Ow ja…. Het is een rapper ;)</a:t>
            </a:r>
            <a:r>
              <a:rPr lang="nl-NL" b="0" i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​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94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FD627-91C3-4284-A692-19859F6C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Voordelen van </a:t>
            </a:r>
            <a:r>
              <a:rPr lang="nl-NL" sz="440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01BE56F-D0C9-4231-92F4-035BF34ACAA1}"/>
              </a:ext>
            </a:extLst>
          </p:cNvPr>
          <p:cNvSpPr txBox="1"/>
          <p:nvPr/>
        </p:nvSpPr>
        <p:spPr>
          <a:xfrm>
            <a:off x="838200" y="1326263"/>
            <a:ext cx="1096356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Open Sans" panose="020B0606030504020204" pitchFamily="34" charset="0"/>
              </a:rPr>
              <a:t>Je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onderscheidt</a:t>
            </a:r>
            <a:r>
              <a:rPr lang="nl-NL" b="0" i="0">
                <a:effectLst/>
                <a:latin typeface="Open Sans" panose="020B0606030504020204" pitchFamily="34" charset="0"/>
              </a:rPr>
              <a:t> je aanbod van soortgelijke producten of diensten op de markt;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Open Sans" panose="020B0606030504020204" pitchFamily="34" charset="0"/>
              </a:rPr>
              <a:t>Je onderstreept en benadrukt wat jouw product of dienst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uniek</a:t>
            </a:r>
            <a:r>
              <a:rPr lang="nl-NL" b="0" i="0">
                <a:effectLst/>
                <a:latin typeface="Open Sans" panose="020B0606030504020204" pitchFamily="34" charset="0"/>
              </a:rPr>
              <a:t> en anders maakt;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Open Sans" panose="020B0606030504020204" pitchFamily="34" charset="0"/>
              </a:rPr>
              <a:t>Je marketingactiviteiten worden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dynamischer</a:t>
            </a:r>
            <a:r>
              <a:rPr lang="nl-NL" b="0" i="0">
                <a:effectLst/>
                <a:latin typeface="Open Sans" panose="020B0606030504020204" pitchFamily="34" charset="0"/>
              </a:rPr>
              <a:t>, omdat je bijvoorbeeld in een reclame verschillende kanten kan belichten;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Open Sans" panose="020B0606030504020204" pitchFamily="34" charset="0"/>
              </a:rPr>
              <a:t>Het helpt je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doelgroep</a:t>
            </a:r>
            <a:r>
              <a:rPr lang="nl-NL" b="0" i="0">
                <a:effectLst/>
                <a:latin typeface="Open Sans" panose="020B0606030504020204" pitchFamily="34" charset="0"/>
              </a:rPr>
              <a:t> om zich met je aanbod te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identificeren</a:t>
            </a:r>
            <a:r>
              <a:rPr lang="nl-NL" b="0" i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Open Sans" panose="020B0606030504020204" pitchFamily="34" charset="0"/>
              </a:rPr>
              <a:t>Zorgt voor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naamsbekendheid</a:t>
            </a:r>
            <a:r>
              <a:rPr lang="nl-NL" b="0" i="0">
                <a:effectLst/>
                <a:latin typeface="Open Sans" panose="020B0606030504020204" pitchFamily="34" charset="0"/>
              </a:rPr>
              <a:t> en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loyaliteit</a:t>
            </a:r>
            <a:r>
              <a:rPr lang="nl-NL" b="0" i="0">
                <a:effectLst/>
                <a:latin typeface="Open Sans" panose="020B0606030504020204" pitchFamily="34" charset="0"/>
              </a:rPr>
              <a:t> bij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klanten en werknemers</a:t>
            </a:r>
            <a:r>
              <a:rPr lang="nl-NL" b="0" i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Open Sans" panose="020B0606030504020204" pitchFamily="34" charset="0"/>
              </a:rPr>
              <a:t>Beweegt tot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spontane </a:t>
            </a:r>
            <a:r>
              <a:rPr lang="nl-NL" b="1">
                <a:solidFill>
                  <a:srgbClr val="B8A1FF"/>
                </a:solidFill>
                <a:latin typeface="Open Sans" panose="020B0606030504020204" pitchFamily="34" charset="0"/>
              </a:rPr>
              <a:t>aan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kopen </a:t>
            </a:r>
            <a:r>
              <a:rPr lang="nl-NL" b="0" i="0">
                <a:effectLst/>
                <a:latin typeface="Open Sans" panose="020B0606030504020204" pitchFamily="34" charset="0"/>
              </a:rPr>
              <a:t>van jou product, bij degenen die al dan niet toevallig op zoek zijn naar hetgeen je aanbiedt;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Open Sans" panose="020B0606030504020204" pitchFamily="34" charset="0"/>
              </a:rPr>
              <a:t>Maakt dat anderen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samen</a:t>
            </a:r>
            <a:r>
              <a:rPr lang="nl-NL" b="0" i="0">
                <a:effectLst/>
                <a:latin typeface="Open Sans" panose="020B0606030504020204" pitchFamily="34" charset="0"/>
              </a:rPr>
              <a:t> met je willen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werken</a:t>
            </a:r>
            <a:r>
              <a:rPr lang="nl-NL" b="0" i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Open Sans" panose="020B0606030504020204" pitchFamily="34" charset="0"/>
              </a:rPr>
              <a:t>Men de kwaliteit van je product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vertrouwd</a:t>
            </a:r>
            <a:r>
              <a:rPr lang="nl-NL" b="0" i="0">
                <a:effectLst/>
                <a:latin typeface="Open Sans" panose="020B0606030504020204" pitchFamily="34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b="0" i="0"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Open Sans" panose="020B0606030504020204" pitchFamily="34" charset="0"/>
              </a:rPr>
              <a:t>Verhoogd je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omzet</a:t>
            </a:r>
            <a:r>
              <a:rPr lang="nl-NL" b="0" i="0">
                <a:effectLst/>
                <a:latin typeface="Open Sans" panose="020B0606030504020204" pitchFamily="34" charset="0"/>
              </a:rPr>
              <a:t>; en zorgt voor </a:t>
            </a:r>
            <a:r>
              <a:rPr lang="nl-NL" b="1" i="0">
                <a:solidFill>
                  <a:srgbClr val="B8A1FF"/>
                </a:solidFill>
                <a:effectLst/>
                <a:latin typeface="Open Sans" panose="020B0606030504020204" pitchFamily="34" charset="0"/>
              </a:rPr>
              <a:t>continuïteit</a:t>
            </a:r>
            <a:r>
              <a:rPr lang="nl-NL" b="0" i="0"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31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24DE7-903E-4E9F-877B-1BC38FF8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err="1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Concepting</a:t>
            </a:r>
            <a:r>
              <a:rPr lang="nl-NL" sz="440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 </a:t>
            </a:r>
            <a:r>
              <a:rPr lang="nl-NL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l-NL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3EB50D-DE6B-49A5-AEA1-7117553F7306}"/>
              </a:ext>
            </a:extLst>
          </p:cNvPr>
          <p:cNvSpPr txBox="1"/>
          <p:nvPr/>
        </p:nvSpPr>
        <p:spPr>
          <a:xfrm>
            <a:off x="827335" y="2117544"/>
            <a:ext cx="115124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 woord en beeld vertalen van een merk of boodschap.</a:t>
            </a:r>
            <a:endParaRPr lang="en-US" b="0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De vertaling van de woorden en beelden past bij de doelgroep.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Voor de doelgroep is het herkenbaar en authentiek. </a:t>
            </a:r>
          </a:p>
          <a:p>
            <a:pPr algn="l" rtl="0" fontAlgn="base"/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    Het sluit het aan bij de overtuigingen en interesses die iemand heeft.</a:t>
            </a:r>
          </a:p>
          <a:p>
            <a:pPr algn="l" rtl="0" fontAlgn="base"/>
            <a:r>
              <a:rPr lang="nl-NL" b="0" i="0" u="none" strike="noStrike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------------------------------------------------------------------------------------------------------------------------------------------------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nl-NL" b="0" i="1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Een concept is geen idee….</a:t>
            </a:r>
            <a:endParaRPr lang="nl-NL" b="0" i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algn="ctr"/>
            <a:br>
              <a:rPr lang="nl-NL">
                <a:effectLst/>
                <a:latin typeface="Franklin Gothic Book" panose="020B0503020102020204" pitchFamily="34" charset="0"/>
              </a:rPr>
            </a:br>
            <a:r>
              <a:rPr lang="nl-NL" b="0" i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Hoe geniaal het idee ook is, een idee alleen is niets waard. </a:t>
            </a:r>
          </a:p>
          <a:p>
            <a:pPr algn="ctr"/>
            <a:r>
              <a:rPr lang="nl-NL" b="0" i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Hoe goed jij je doelgroep ook kent maakt niet uit. </a:t>
            </a:r>
          </a:p>
          <a:p>
            <a:pPr algn="ctr"/>
            <a:r>
              <a:rPr lang="nl-NL" b="0" i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De waarde ontstaat pas zodra je idee communiceerbaar is en </a:t>
            </a:r>
            <a:r>
              <a:rPr lang="nl-NL" b="0" i="0" err="1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testbaar</a:t>
            </a:r>
            <a:r>
              <a:rPr lang="nl-NL" b="0" i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 wordt.</a:t>
            </a:r>
          </a:p>
          <a:p>
            <a:pPr algn="ctr"/>
            <a:endParaRPr lang="nl-NL" b="0" i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algn="ctr"/>
            <a:r>
              <a:rPr lang="nl-NL" b="0" i="1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…een concept is een verhaal. </a:t>
            </a:r>
          </a:p>
          <a:p>
            <a:pPr algn="ctr"/>
            <a:r>
              <a:rPr lang="nl-NL" b="1" i="1">
                <a:solidFill>
                  <a:srgbClr val="B8A1FF"/>
                </a:solidFill>
                <a:effectLst/>
                <a:latin typeface="Franklin Gothic Book" panose="020B0503020102020204" pitchFamily="34" charset="0"/>
              </a:rPr>
              <a:t>Storytelling</a:t>
            </a:r>
            <a:r>
              <a:rPr lang="nl-NL" b="0" i="1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.</a:t>
            </a:r>
            <a:endParaRPr lang="en-US" b="0" i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59BE986-5562-459D-87C3-D289F67C7744}"/>
              </a:ext>
            </a:extLst>
          </p:cNvPr>
          <p:cNvSpPr txBox="1"/>
          <p:nvPr/>
        </p:nvSpPr>
        <p:spPr>
          <a:xfrm>
            <a:off x="827335" y="15060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Definitie </a:t>
            </a:r>
            <a:r>
              <a:rPr lang="nl-NL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concepting</a:t>
            </a:r>
            <a:r>
              <a:rPr lang="nl-NL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86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EDBFB-EEA5-4755-B79A-1611248F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Goed</a:t>
            </a:r>
            <a:r>
              <a:rPr lang="nl-NL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440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</a:t>
            </a:r>
            <a:r>
              <a:rPr lang="nl-NL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011D3E2-C555-4E7B-9008-7591D689EF3E}"/>
              </a:ext>
            </a:extLst>
          </p:cNvPr>
          <p:cNvSpPr txBox="1"/>
          <p:nvPr/>
        </p:nvSpPr>
        <p:spPr>
          <a:xfrm>
            <a:off x="838200" y="2274516"/>
            <a:ext cx="71291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betekenisvol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onderscheidend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Heeft uithoudingsvermogen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Dynamisch</a:t>
            </a:r>
            <a:r>
              <a:rPr lang="nl-NL">
                <a:solidFill>
                  <a:srgbClr val="000000"/>
                </a:solidFill>
                <a:latin typeface="Calibri" panose="020F0502020204030204" pitchFamily="34" charset="0"/>
              </a:rPr>
              <a:t>: aanpasbaar aan de hand van feedback van gebruikers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Meerdere niveaus 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interpreteerbaar</a:t>
            </a:r>
            <a:r>
              <a:rPr lang="nl-NL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Begrijpelijk voor de bedoelde doelgroep</a:t>
            </a:r>
          </a:p>
        </p:txBody>
      </p:sp>
    </p:spTree>
    <p:extLst>
      <p:ext uri="{BB962C8B-B14F-4D97-AF65-F5344CB8AC3E}">
        <p14:creationId xmlns:p14="http://schemas.microsoft.com/office/powerpoint/2010/main" val="294414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2B906-42D5-4971-8D73-D046464F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Succesvol </a:t>
            </a:r>
            <a:r>
              <a:rPr lang="nl-NL" sz="4400">
                <a:solidFill>
                  <a:prstClr val="black"/>
                </a:solidFill>
                <a:latin typeface="Bahnschrift Light Condensed" panose="020B0502040204020203" pitchFamily="34" charset="0"/>
                <a:cs typeface="Arial" pitchFamily="34" charset="0"/>
              </a:rPr>
              <a:t>Concept</a:t>
            </a:r>
            <a:r>
              <a:rPr lang="nl-NL"/>
              <a:t>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B86A5F-D6F0-4339-8008-0C9CA8A992A5}"/>
              </a:ext>
            </a:extLst>
          </p:cNvPr>
          <p:cNvSpPr txBox="1"/>
          <p:nvPr/>
        </p:nvSpPr>
        <p:spPr>
          <a:xfrm>
            <a:off x="838200" y="2203256"/>
            <a:ext cx="9245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Lato" panose="020B0604020202020204" pitchFamily="34" charset="0"/>
              </a:rPr>
              <a:t>Het concept moet helder en eenvoudig zijn: je kunt het in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twee zinnen </a:t>
            </a:r>
            <a:r>
              <a:rPr lang="nl-NL" b="0" i="0">
                <a:effectLst/>
                <a:latin typeface="Lato" panose="020B0604020202020204" pitchFamily="34" charset="0"/>
              </a:rPr>
              <a:t>uitleggen.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>
                <a:latin typeface="Lato" panose="020B0604020202020204" pitchFamily="34" charset="0"/>
                <a:hlinkClick r:id="rId2"/>
              </a:rPr>
              <a:t>voorbeeld</a:t>
            </a:r>
            <a:endParaRPr lang="nl-NL" b="0" i="0">
              <a:effectLst/>
              <a:latin typeface="Lato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Lato" panose="020B0604020202020204" pitchFamily="34" charset="0"/>
              </a:rPr>
              <a:t>Het concept moet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consistent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>
                <a:effectLst/>
                <a:latin typeface="Lato" panose="020B0604020202020204" pitchFamily="34" charset="0"/>
              </a:rPr>
              <a:t>te gebruiken zijn, maar toch blijven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verrassen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Lato" panose="020B0604020202020204" pitchFamily="34" charset="0"/>
              </a:rPr>
              <a:t>Het concept moet passen bij de </a:t>
            </a:r>
            <a:r>
              <a:rPr lang="nl-NL" b="1" i="0" u="none" strike="noStrike">
                <a:solidFill>
                  <a:srgbClr val="B8A1FF"/>
                </a:solidFill>
                <a:effectLst/>
                <a:latin typeface="Lato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identiteit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, </a:t>
            </a:r>
            <a:r>
              <a:rPr lang="nl-NL" b="0" i="0">
                <a:effectLst/>
                <a:latin typeface="Lato" panose="020B0604020202020204" pitchFamily="34" charset="0"/>
              </a:rPr>
              <a:t>de sfeer en de stijl van het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merk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>
                <a:effectLst/>
                <a:latin typeface="Lato" panose="020B0604020202020204" pitchFamily="34" charset="0"/>
              </a:rPr>
              <a:t>(branding).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Lato" panose="020B0604020202020204" pitchFamily="34" charset="0"/>
              </a:rPr>
              <a:t>Het concept moet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onderscheidend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nl-NL" b="0" i="0">
                <a:effectLst/>
                <a:latin typeface="Lato" panose="020B0604020202020204" pitchFamily="34" charset="0"/>
              </a:rPr>
              <a:t>zijn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Lato" panose="020B0604020202020204" pitchFamily="34" charset="0"/>
              </a:rPr>
              <a:t>Het concept moet aansluiten bij de </a:t>
            </a:r>
            <a:r>
              <a:rPr lang="nl-NL" b="1" i="0">
                <a:solidFill>
                  <a:srgbClr val="B8A1FF"/>
                </a:solidFill>
                <a:effectLst/>
                <a:latin typeface="Lato" panose="020B0604020202020204" pitchFamily="34" charset="0"/>
              </a:rPr>
              <a:t>communicatiedoelen</a:t>
            </a:r>
            <a:r>
              <a:rPr lang="nl-NL" b="0" i="0">
                <a:solidFill>
                  <a:srgbClr val="6B6861"/>
                </a:solidFill>
                <a:effectLst/>
                <a:latin typeface="Lato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l-NL" b="0" i="0">
              <a:solidFill>
                <a:srgbClr val="6B6861"/>
              </a:solidFill>
              <a:effectLst/>
              <a:latin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3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>
                <a:solidFill>
                  <a:srgbClr val="B8A1FF"/>
                </a:solidFill>
                <a:latin typeface="Arial"/>
                <a:cs typeface="Arial"/>
              </a:rPr>
              <a:t>Les 4 - </a:t>
            </a:r>
            <a:r>
              <a:rPr lang="nl-NL" sz="4400" b="1" err="1">
                <a:solidFill>
                  <a:srgbClr val="B8A1FF"/>
                </a:solidFill>
                <a:latin typeface="Arial"/>
                <a:cs typeface="Arial"/>
              </a:rPr>
              <a:t>Concepting</a:t>
            </a:r>
            <a:r>
              <a:rPr lang="nl-NL" sz="4400" b="1">
                <a:solidFill>
                  <a:srgbClr val="B8A1FF"/>
                </a:solidFill>
                <a:latin typeface="Arial"/>
                <a:cs typeface="Arial"/>
              </a:rPr>
              <a:t> &amp; Branding</a:t>
            </a:r>
            <a:endParaRPr lang="nl-NL" sz="440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/>
                <a:cs typeface="Arial"/>
              </a:rPr>
              <a:t>Branding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err="1">
                <a:latin typeface="Arial"/>
                <a:cs typeface="Arial"/>
              </a:rPr>
              <a:t>Concepting</a:t>
            </a:r>
            <a:endParaRPr lang="nl-NL" sz="180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/>
                <a:cs typeface="Arial"/>
              </a:rPr>
              <a:t>Oneliner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>
                <a:latin typeface="Arial"/>
                <a:cs typeface="Arial"/>
              </a:rPr>
              <a:t>Storytelling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82057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tx1"/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AF5DF-EFCA-4405-A0E6-F1307E1B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Onlinemedia 2" title="Fairphone: Buy a phone, start a movement">
            <a:hlinkClick r:id="" action="ppaction://media"/>
            <a:extLst>
              <a:ext uri="{FF2B5EF4-FFF2-40B4-BE49-F238E27FC236}">
                <a16:creationId xmlns:a16="http://schemas.microsoft.com/office/drawing/2014/main" id="{320D762B-3EB9-423A-8F2D-86D2452C2F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0732" y="1803339"/>
            <a:ext cx="7571362" cy="42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FBCEB5-F97B-4F9C-AA73-AE3822A9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73" y="1967266"/>
            <a:ext cx="2966936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rtl="0" fontAlgn="base"/>
            <a:r>
              <a:rPr lang="nl-NL" sz="1400" b="1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Uitwerking van een concept</a:t>
            </a:r>
            <a:r>
              <a:rPr lang="en-US" sz="14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14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nl-NL" sz="14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Conceptbeschrijving</a:t>
            </a:r>
            <a:r>
              <a:rPr lang="en-US" sz="14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14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nl-NL" sz="14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Oneliner</a:t>
            </a:r>
            <a:r>
              <a:rPr lang="en-US" sz="14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14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nl-NL" sz="140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nl-NL" sz="1400" b="0" i="0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torytelling en uitwerking plan</a:t>
            </a:r>
            <a:r>
              <a:rPr lang="nl-NL" sz="14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nl-NL" sz="1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3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Afspraak met Olga en Ruud “Concept als paraplu” – Kleinpolderplein">
            <a:extLst>
              <a:ext uri="{FF2B5EF4-FFF2-40B4-BE49-F238E27FC236}">
                <a16:creationId xmlns:a16="http://schemas.microsoft.com/office/drawing/2014/main" id="{DC7E27E1-7EFC-42CF-9388-9383E12D4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-2" b="-2"/>
          <a:stretch/>
        </p:blipFill>
        <p:spPr bwMode="auto">
          <a:xfrm>
            <a:off x="5314075" y="643466"/>
            <a:ext cx="5707181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19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AAB55A-19CC-44A9-A45C-005BC16A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>
                <a:ea typeface="+mj-lt"/>
                <a:cs typeface="+mj-lt"/>
                <a:hlinkClick r:id="rId2"/>
              </a:rPr>
              <a:t>Storytelling: Alles over Storytelling op DutchCowboys.nl</a:t>
            </a:r>
            <a:endParaRPr lang="nl-NL" sz="2400">
              <a:cs typeface="Calibri Light"/>
            </a:endParaRP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998131A3-0B54-4180-B2E6-0373A376C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34" b="293"/>
          <a:stretch/>
        </p:blipFill>
        <p:spPr>
          <a:xfrm>
            <a:off x="4777316" y="1883834"/>
            <a:ext cx="6780700" cy="33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71AFC3-4D8D-4743-ACC2-E9D6A848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Oneliner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C29D32-49AE-4C44-8D9D-E561F306BAF5}"/>
              </a:ext>
            </a:extLst>
          </p:cNvPr>
          <p:cNvSpPr txBox="1"/>
          <p:nvPr/>
        </p:nvSpPr>
        <p:spPr>
          <a:xfrm>
            <a:off x="838200" y="1710266"/>
            <a:ext cx="878839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200"/>
              <a:t>Slogan</a:t>
            </a:r>
            <a:endParaRPr lang="nl-NL" sz="2200">
              <a:cs typeface="Calibri"/>
            </a:endParaRPr>
          </a:p>
          <a:p>
            <a:endParaRPr lang="nl-NL" sz="2200">
              <a:cs typeface="Calibri"/>
            </a:endParaRPr>
          </a:p>
          <a:p>
            <a:r>
              <a:rPr lang="nl-NL" sz="2200" err="1">
                <a:cs typeface="Calibri"/>
              </a:rPr>
              <a:t>Payoff</a:t>
            </a:r>
            <a:endParaRPr lang="nl-NL" sz="2200">
              <a:cs typeface="Calibri"/>
            </a:endParaRPr>
          </a:p>
          <a:p>
            <a:endParaRPr lang="nl-NL" sz="2200">
              <a:cs typeface="Calibri"/>
            </a:endParaRPr>
          </a:p>
          <a:p>
            <a:r>
              <a:rPr lang="nl-NL" sz="2200">
                <a:cs typeface="Calibri"/>
              </a:rPr>
              <a:t>Statement</a:t>
            </a:r>
          </a:p>
          <a:p>
            <a:endParaRPr lang="nl-NL" sz="2200">
              <a:cs typeface="Calibri"/>
            </a:endParaRPr>
          </a:p>
          <a:p>
            <a:r>
              <a:rPr lang="nl-NL" sz="2200">
                <a:cs typeface="Calibri"/>
              </a:rPr>
              <a:t>Pakkende uitspraak</a:t>
            </a:r>
          </a:p>
          <a:p>
            <a:endParaRPr lang="nl-NL" sz="2200">
              <a:cs typeface="Calibri"/>
            </a:endParaRPr>
          </a:p>
          <a:p>
            <a:endParaRPr lang="nl-NL" sz="2200">
              <a:cs typeface="Calibri"/>
            </a:endParaRPr>
          </a:p>
          <a:p>
            <a:r>
              <a:rPr lang="nl-NL" sz="2200" b="1">
                <a:cs typeface="Calibri"/>
              </a:rPr>
              <a:t>Vraag</a:t>
            </a:r>
          </a:p>
          <a:p>
            <a:r>
              <a:rPr lang="nl-NL" sz="2200">
                <a:cs typeface="Calibri"/>
              </a:rPr>
              <a:t>Weet je voorbeelden te bedenken van een slogan?</a:t>
            </a:r>
          </a:p>
          <a:p>
            <a:r>
              <a:rPr lang="nl-NL" sz="2200">
                <a:cs typeface="Calibri"/>
              </a:rPr>
              <a:t>Weet je voorbeelden te bedenken van een slogan in de vrijetijd?</a:t>
            </a:r>
          </a:p>
        </p:txBody>
      </p:sp>
    </p:spTree>
    <p:extLst>
      <p:ext uri="{BB962C8B-B14F-4D97-AF65-F5344CB8AC3E}">
        <p14:creationId xmlns:p14="http://schemas.microsoft.com/office/powerpoint/2010/main" val="88330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50694-47A3-4B4D-A5EA-99AB8DAB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Oneliner</a:t>
            </a:r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D2B7E1-FEC9-470B-BFB5-D5F7D43FF40F}"/>
              </a:ext>
            </a:extLst>
          </p:cNvPr>
          <p:cNvSpPr txBox="1"/>
          <p:nvPr/>
        </p:nvSpPr>
        <p:spPr>
          <a:xfrm>
            <a:off x="1066800" y="222673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3BA82595-34BF-4A2D-9E41-65DDB2CE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3" y="1746096"/>
            <a:ext cx="6942666" cy="48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27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4E707-FD65-4377-9231-D268A262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Oneliner in de VT</a:t>
            </a:r>
            <a:endParaRPr lang="nl-NL"/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EB400926-AF2A-43F4-AD6D-517500D0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45" y="1853142"/>
            <a:ext cx="2466975" cy="1847850"/>
          </a:xfrm>
          <a:prstGeom prst="rect">
            <a:avLst/>
          </a:prstGeom>
        </p:spPr>
      </p:pic>
      <p:pic>
        <p:nvPicPr>
          <p:cNvPr id="4" name="Afbeelding 4" descr="Afbeelding met tekst, natuur, zonsondergang&#10;&#10;Automatisch gegenereerde beschrijving">
            <a:extLst>
              <a:ext uri="{FF2B5EF4-FFF2-40B4-BE49-F238E27FC236}">
                <a16:creationId xmlns:a16="http://schemas.microsoft.com/office/drawing/2014/main" id="{ECC20CAD-0F97-4361-9C15-EC353BE58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28" y="1902759"/>
            <a:ext cx="2609850" cy="1752600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8C47E905-F228-417A-A97C-494A7A2ED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429" y="4273685"/>
            <a:ext cx="4099111" cy="1470688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369579B5-D923-4B4B-8E19-22B5E775A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256" y="4787433"/>
            <a:ext cx="2628900" cy="1743075"/>
          </a:xfrm>
          <a:prstGeom prst="rect">
            <a:avLst/>
          </a:prstGeom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58317813-9FBF-4CA3-B508-E4C3F3B1D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076" y="1716007"/>
            <a:ext cx="2743200" cy="624516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D8334EDC-9CDD-4C82-BA58-1C18764EB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1967" y="3825409"/>
            <a:ext cx="2143125" cy="2143125"/>
          </a:xfrm>
          <a:prstGeom prst="rect">
            <a:avLst/>
          </a:prstGeom>
        </p:spPr>
      </p:pic>
      <p:pic>
        <p:nvPicPr>
          <p:cNvPr id="9" name="Afbeelding 9">
            <a:extLst>
              <a:ext uri="{FF2B5EF4-FFF2-40B4-BE49-F238E27FC236}">
                <a16:creationId xmlns:a16="http://schemas.microsoft.com/office/drawing/2014/main" id="{2F9F98A9-1058-40ED-94CA-C33A0FC146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0059" y="263338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59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79394-A560-4AD5-8A6C-E7081739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000">
                <a:latin typeface="Curlz MT" panose="04040404050702020202" pitchFamily="82" charset="0"/>
              </a:rPr>
              <a:t>Storytelling =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652CCC-02A7-4AD1-AD33-D5CEFC4381AE}"/>
              </a:ext>
            </a:extLst>
          </p:cNvPr>
          <p:cNvSpPr txBox="1"/>
          <p:nvPr/>
        </p:nvSpPr>
        <p:spPr>
          <a:xfrm>
            <a:off x="2669981" y="2967335"/>
            <a:ext cx="71938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 boodschap overbrengen door middel van een verhaal. </a:t>
            </a:r>
          </a:p>
          <a:p>
            <a:b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neemt de lezer mee in je gedachten, beelden, sfeerimpressies of merk. </a:t>
            </a:r>
            <a:r>
              <a:rPr lang="nl-NL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400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B9BF9-57F7-45E6-8AD9-46752B90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80345" cy="1325563"/>
          </a:xfrm>
        </p:spPr>
        <p:txBody>
          <a:bodyPr/>
          <a:lstStyle/>
          <a:p>
            <a:r>
              <a:rPr lang="nl-NL" err="1"/>
              <a:t>Brandbook</a:t>
            </a: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E15AB33-9FE4-4F7A-B9C3-020DA3D89464}"/>
              </a:ext>
            </a:extLst>
          </p:cNvPr>
          <p:cNvSpPr txBox="1"/>
          <p:nvPr/>
        </p:nvSpPr>
        <p:spPr>
          <a:xfrm>
            <a:off x="1668679" y="1506022"/>
            <a:ext cx="296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hlinkClick r:id="rId2"/>
              </a:rPr>
              <a:t>Link </a:t>
            </a:r>
            <a:r>
              <a:rPr lang="nl-NL" err="1">
                <a:hlinkClick r:id="rId2"/>
              </a:rPr>
              <a:t>brandbook</a:t>
            </a:r>
            <a:r>
              <a:rPr lang="nl-NL">
                <a:hlinkClick r:id="rId2"/>
              </a:rPr>
              <a:t> - VVV Texel</a:t>
            </a:r>
            <a:endParaRPr lang="nl-NL"/>
          </a:p>
        </p:txBody>
      </p:sp>
      <p:pic>
        <p:nvPicPr>
          <p:cNvPr id="5122" name="Picture 2" descr="Brandbook VVV Texel by vvvtexel - Issuu">
            <a:extLst>
              <a:ext uri="{FF2B5EF4-FFF2-40B4-BE49-F238E27FC236}">
                <a16:creationId xmlns:a16="http://schemas.microsoft.com/office/drawing/2014/main" id="{769DB2E4-7C20-4A59-A330-6077B32C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86" y="1873106"/>
            <a:ext cx="4153332" cy="29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7FEB2C4-45E6-4629-BB62-ED3C8826AD03}"/>
              </a:ext>
            </a:extLst>
          </p:cNvPr>
          <p:cNvSpPr txBox="1"/>
          <p:nvPr/>
        </p:nvSpPr>
        <p:spPr>
          <a:xfrm>
            <a:off x="5323176" y="536526"/>
            <a:ext cx="6096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>
                <a:solidFill>
                  <a:srgbClr val="061733"/>
                </a:solidFill>
                <a:effectLst/>
                <a:latin typeface="ttcommons_light"/>
              </a:rPr>
              <a:t>Een </a:t>
            </a:r>
            <a:r>
              <a:rPr lang="nl-NL" b="0" i="0" err="1">
                <a:solidFill>
                  <a:srgbClr val="061733"/>
                </a:solidFill>
                <a:effectLst/>
                <a:latin typeface="ttcommons_light"/>
              </a:rPr>
              <a:t>brandbook</a:t>
            </a:r>
            <a:r>
              <a:rPr lang="nl-NL" b="0" i="0">
                <a:solidFill>
                  <a:srgbClr val="061733"/>
                </a:solidFill>
                <a:effectLst/>
                <a:latin typeface="ttcommons_light"/>
              </a:rPr>
              <a:t> vertelt het </a:t>
            </a:r>
            <a:r>
              <a:rPr lang="nl-NL" b="1" i="0">
                <a:solidFill>
                  <a:srgbClr val="B8A1FF"/>
                </a:solidFill>
                <a:effectLst/>
                <a:latin typeface="ttcommons_light"/>
              </a:rPr>
              <a:t>verhaal</a:t>
            </a:r>
            <a:r>
              <a:rPr lang="nl-NL" b="0" i="0">
                <a:solidFill>
                  <a:srgbClr val="061733"/>
                </a:solidFill>
                <a:effectLst/>
                <a:latin typeface="ttcommons_light"/>
              </a:rPr>
              <a:t> van jouw merk, van a tot z. voor je (toekomstige) werknemers, klanten en organisaties waar je mee samen werkt. Het beschrijft je merk in woord en beeld, helemaal in de </a:t>
            </a:r>
            <a:r>
              <a:rPr lang="nl-NL" b="1" i="0">
                <a:solidFill>
                  <a:srgbClr val="B8A1FF"/>
                </a:solidFill>
                <a:effectLst/>
                <a:latin typeface="ttcommons_light"/>
              </a:rPr>
              <a:t>stijl en toon </a:t>
            </a:r>
            <a:r>
              <a:rPr lang="nl-NL" b="0" i="0">
                <a:solidFill>
                  <a:srgbClr val="061733"/>
                </a:solidFill>
                <a:effectLst/>
                <a:latin typeface="ttcommons_light"/>
              </a:rPr>
              <a:t>van jouw </a:t>
            </a:r>
            <a:r>
              <a:rPr lang="nl-NL" b="1" i="0">
                <a:solidFill>
                  <a:srgbClr val="B8A1FF"/>
                </a:solidFill>
                <a:effectLst/>
                <a:latin typeface="ttcommons_light"/>
              </a:rPr>
              <a:t>merk</a:t>
            </a:r>
            <a:r>
              <a:rPr lang="nl-NL" b="0" i="0">
                <a:solidFill>
                  <a:srgbClr val="061733"/>
                </a:solidFill>
                <a:effectLst/>
                <a:latin typeface="ttcommons_light"/>
              </a:rPr>
              <a:t>. </a:t>
            </a:r>
          </a:p>
          <a:p>
            <a:endParaRPr lang="nl-NL" b="0" i="0">
              <a:solidFill>
                <a:srgbClr val="061733"/>
              </a:solidFill>
              <a:effectLst/>
              <a:latin typeface="ttcommons_light"/>
            </a:endParaRPr>
          </a:p>
          <a:p>
            <a:r>
              <a:rPr lang="nl-NL">
                <a:solidFill>
                  <a:srgbClr val="061733"/>
                </a:solidFill>
                <a:latin typeface="ttcommons_light"/>
              </a:rPr>
              <a:t>Je wil hiermee </a:t>
            </a:r>
            <a:r>
              <a:rPr lang="nl-NL" b="1">
                <a:solidFill>
                  <a:srgbClr val="B8A1FF"/>
                </a:solidFill>
                <a:latin typeface="ttcommons_light"/>
              </a:rPr>
              <a:t>werknemers</a:t>
            </a:r>
            <a:r>
              <a:rPr lang="nl-NL">
                <a:solidFill>
                  <a:srgbClr val="061733"/>
                </a:solidFill>
                <a:latin typeface="ttcommons_light"/>
              </a:rPr>
              <a:t> meenemen in het doel van de organisatie. Hen </a:t>
            </a:r>
            <a:r>
              <a:rPr lang="nl-NL" b="1">
                <a:solidFill>
                  <a:srgbClr val="B8A1FF"/>
                </a:solidFill>
                <a:latin typeface="ttcommons_light"/>
              </a:rPr>
              <a:t>trots</a:t>
            </a:r>
            <a:r>
              <a:rPr lang="nl-NL">
                <a:solidFill>
                  <a:srgbClr val="061733"/>
                </a:solidFill>
                <a:latin typeface="ttcommons_light"/>
              </a:rPr>
              <a:t> maken op hun werkgever en tot </a:t>
            </a:r>
            <a:r>
              <a:rPr lang="nl-NL" b="1">
                <a:solidFill>
                  <a:srgbClr val="B8A1FF"/>
                </a:solidFill>
                <a:latin typeface="ttcommons_light"/>
              </a:rPr>
              <a:t>ambassadeur</a:t>
            </a:r>
            <a:r>
              <a:rPr lang="nl-NL">
                <a:solidFill>
                  <a:srgbClr val="061733"/>
                </a:solidFill>
                <a:latin typeface="ttcommons_light"/>
              </a:rPr>
              <a:t> maken. </a:t>
            </a:r>
          </a:p>
          <a:p>
            <a:endParaRPr lang="nl-NL">
              <a:solidFill>
                <a:srgbClr val="061733"/>
              </a:solidFill>
              <a:latin typeface="ttcommons_light"/>
            </a:endParaRPr>
          </a:p>
          <a:p>
            <a:r>
              <a:rPr lang="nl-NL">
                <a:solidFill>
                  <a:srgbClr val="061733"/>
                </a:solidFill>
                <a:latin typeface="ttcommons_light"/>
              </a:rPr>
              <a:t>Je wilt hiermee </a:t>
            </a:r>
            <a:r>
              <a:rPr lang="nl-NL" b="1">
                <a:solidFill>
                  <a:srgbClr val="B8A1FF"/>
                </a:solidFill>
                <a:latin typeface="ttcommons_light"/>
              </a:rPr>
              <a:t>samenwerkingspartners</a:t>
            </a:r>
            <a:r>
              <a:rPr lang="nl-NL">
                <a:solidFill>
                  <a:srgbClr val="061733"/>
                </a:solidFill>
                <a:latin typeface="ttcommons_light"/>
              </a:rPr>
              <a:t> meenemen in je verhaal en boodschap. En zorgen dat die </a:t>
            </a:r>
            <a:r>
              <a:rPr lang="nl-NL" b="1">
                <a:solidFill>
                  <a:srgbClr val="B8A1FF"/>
                </a:solidFill>
                <a:latin typeface="ttcommons_light"/>
              </a:rPr>
              <a:t>boodschap overal en altijd hetzelfde is </a:t>
            </a:r>
            <a:r>
              <a:rPr lang="nl-NL">
                <a:solidFill>
                  <a:srgbClr val="061733"/>
                </a:solidFill>
                <a:latin typeface="ttcommons_light"/>
              </a:rPr>
              <a:t>in communicatie met bijvoorbeeld klanten. Denk aan website, reclame, video’s etc. </a:t>
            </a:r>
          </a:p>
          <a:p>
            <a:endParaRPr lang="nl-NL">
              <a:solidFill>
                <a:srgbClr val="061733"/>
              </a:solidFill>
              <a:latin typeface="ttcommons_light"/>
            </a:endParaRPr>
          </a:p>
          <a:p>
            <a:r>
              <a:rPr lang="nl-NL" b="1" i="0">
                <a:solidFill>
                  <a:srgbClr val="061733"/>
                </a:solidFill>
                <a:effectLst/>
                <a:latin typeface="ttcommons_light"/>
              </a:rPr>
              <a:t>Inhoud</a:t>
            </a:r>
          </a:p>
          <a:p>
            <a:r>
              <a:rPr lang="nl-NL" b="0" i="0">
                <a:solidFill>
                  <a:srgbClr val="061733"/>
                </a:solidFill>
                <a:effectLst/>
                <a:latin typeface="ttcommons_light"/>
              </a:rPr>
              <a:t>Daarnaast </a:t>
            </a:r>
            <a:r>
              <a:rPr lang="nl-NL" b="1" i="0">
                <a:solidFill>
                  <a:srgbClr val="B8A1FF"/>
                </a:solidFill>
                <a:effectLst/>
                <a:latin typeface="ttcommons_light"/>
              </a:rPr>
              <a:t>beschrijft</a:t>
            </a:r>
            <a:r>
              <a:rPr lang="nl-NL" b="0" i="0">
                <a:solidFill>
                  <a:srgbClr val="061733"/>
                </a:solidFill>
                <a:effectLst/>
                <a:latin typeface="ttcommons_light"/>
              </a:rPr>
              <a:t> het de </a:t>
            </a:r>
            <a:r>
              <a:rPr lang="nl-NL" b="1" i="0">
                <a:solidFill>
                  <a:srgbClr val="B8A1FF"/>
                </a:solidFill>
                <a:effectLst/>
                <a:latin typeface="ttcommons_light"/>
              </a:rPr>
              <a:t>doelgroep</a:t>
            </a:r>
            <a:r>
              <a:rPr lang="nl-NL" b="0" i="0">
                <a:solidFill>
                  <a:srgbClr val="061733"/>
                </a:solidFill>
                <a:effectLst/>
                <a:latin typeface="ttcommons_light"/>
              </a:rPr>
              <a:t> en de belangrijkste </a:t>
            </a:r>
            <a:r>
              <a:rPr lang="nl-NL" b="1" i="0">
                <a:solidFill>
                  <a:srgbClr val="B8A1FF"/>
                </a:solidFill>
                <a:effectLst/>
                <a:latin typeface="ttcommons_light"/>
              </a:rPr>
              <a:t>visuele uitingen </a:t>
            </a:r>
            <a:r>
              <a:rPr lang="nl-NL" b="0" i="0">
                <a:solidFill>
                  <a:srgbClr val="061733"/>
                </a:solidFill>
                <a:effectLst/>
                <a:latin typeface="ttcommons_light"/>
              </a:rPr>
              <a:t>en de toepassing daarvan. Het is dus eigenlijk niets anders dan de verzameling van belangrijke elementen samengevat in één </a:t>
            </a:r>
            <a:r>
              <a:rPr lang="nl-NL" b="1" i="0">
                <a:solidFill>
                  <a:srgbClr val="B8A1FF"/>
                </a:solidFill>
                <a:effectLst/>
                <a:latin typeface="ttcommons_light"/>
              </a:rPr>
              <a:t>inspirerend</a:t>
            </a:r>
            <a:r>
              <a:rPr lang="nl-NL" b="0" i="0">
                <a:solidFill>
                  <a:srgbClr val="061733"/>
                </a:solidFill>
                <a:effectLst/>
                <a:latin typeface="ttcommons_light"/>
              </a:rPr>
              <a:t> </a:t>
            </a:r>
            <a:r>
              <a:rPr lang="nl-NL" b="1" i="0">
                <a:solidFill>
                  <a:srgbClr val="B8A1FF"/>
                </a:solidFill>
                <a:effectLst/>
                <a:latin typeface="ttcommons_light"/>
              </a:rPr>
              <a:t>document</a:t>
            </a:r>
            <a:r>
              <a:rPr lang="nl-NL" b="0" i="0">
                <a:solidFill>
                  <a:srgbClr val="061733"/>
                </a:solidFill>
                <a:effectLst/>
                <a:latin typeface="ttcommons_light"/>
              </a:rPr>
              <a:t>.</a:t>
            </a:r>
            <a:endParaRPr lang="en-US" b="0" i="0">
              <a:solidFill>
                <a:srgbClr val="222222"/>
              </a:solidFill>
              <a:effectLst/>
              <a:latin typeface="var(--font-secondary)"/>
            </a:endParaRPr>
          </a:p>
          <a:p>
            <a:endParaRPr lang="nl-NL">
              <a:solidFill>
                <a:srgbClr val="061733"/>
              </a:solidFill>
              <a:latin typeface="ttcommons_light"/>
            </a:endParaRPr>
          </a:p>
          <a:p>
            <a:endParaRPr lang="nl-NL" b="0" i="0">
              <a:solidFill>
                <a:srgbClr val="061733"/>
              </a:solidFill>
              <a:effectLst/>
              <a:latin typeface="ttcommons_light"/>
            </a:endParaRPr>
          </a:p>
        </p:txBody>
      </p:sp>
    </p:spTree>
    <p:extLst>
      <p:ext uri="{BB962C8B-B14F-4D97-AF65-F5344CB8AC3E}">
        <p14:creationId xmlns:p14="http://schemas.microsoft.com/office/powerpoint/2010/main" val="1010779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B6BE20E-3EF7-45DA-8F54-2FC17668829D}"/>
              </a:ext>
            </a:extLst>
          </p:cNvPr>
          <p:cNvSpPr txBox="1"/>
          <p:nvPr/>
        </p:nvSpPr>
        <p:spPr>
          <a:xfrm>
            <a:off x="403438" y="1277992"/>
            <a:ext cx="6098720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err="1"/>
              <a:t>Yuverta</a:t>
            </a:r>
            <a:r>
              <a:rPr lang="nl-NL"/>
              <a:t> </a:t>
            </a:r>
          </a:p>
          <a:p>
            <a:r>
              <a:rPr lang="nl-NL"/>
              <a:t>Onderwijsconcept</a:t>
            </a:r>
            <a:endParaRPr lang="nl-NL">
              <a:cs typeface="Calibri"/>
            </a:endParaRPr>
          </a:p>
          <a:p>
            <a:endParaRPr lang="nl-NL"/>
          </a:p>
          <a:p>
            <a:r>
              <a:rPr lang="nl-NL"/>
              <a:t>Samenvoeging Helicon – </a:t>
            </a:r>
            <a:r>
              <a:rPr lang="nl-NL" err="1"/>
              <a:t>Welland</a:t>
            </a:r>
            <a:r>
              <a:rPr lang="nl-NL"/>
              <a:t> – </a:t>
            </a:r>
            <a:r>
              <a:rPr lang="nl-NL" err="1"/>
              <a:t>Citaverde</a:t>
            </a:r>
            <a:endParaRPr lang="nl-NL"/>
          </a:p>
          <a:p>
            <a:endParaRPr lang="nl-NL"/>
          </a:p>
          <a:p>
            <a:pPr marL="285750" indent="-285750">
              <a:buFont typeface="Arial"/>
              <a:buChar char="•"/>
            </a:pPr>
            <a:r>
              <a:rPr lang="nl-NL"/>
              <a:t>Actief bijdrage duurzame wereld</a:t>
            </a:r>
            <a:endParaRPr lang="nl-NL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/>
              <a:t>Regionaal</a:t>
            </a:r>
            <a:endParaRPr lang="nl-NL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/>
              <a:t>Kleine </a:t>
            </a:r>
            <a:r>
              <a:rPr lang="nl-NL" err="1"/>
              <a:t>lokaties</a:t>
            </a:r>
            <a:r>
              <a:rPr lang="nl-NL"/>
              <a:t> waardoor meer aandacht voor de student</a:t>
            </a:r>
            <a:endParaRPr lang="nl-NL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err="1"/>
              <a:t>Groen-blauw</a:t>
            </a:r>
            <a:r>
              <a:rPr lang="nl-NL"/>
              <a:t> domein (dier, natuur, mensgericht)</a:t>
            </a:r>
            <a:endParaRPr lang="nl-NL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/>
              <a:t>Samenwerken met overheid en lokale ondernemingen</a:t>
            </a:r>
            <a:endParaRPr lang="nl-NL">
              <a:cs typeface="Calibri" panose="020F0502020204030204"/>
            </a:endParaRPr>
          </a:p>
          <a:p>
            <a:endParaRPr lang="nl-NL"/>
          </a:p>
          <a:p>
            <a:r>
              <a:rPr lang="nl-NL">
                <a:hlinkClick r:id="rId2"/>
              </a:rPr>
              <a:t>strategisch-kompas.pdf (yuverta.nl)</a:t>
            </a:r>
            <a:endParaRPr lang="nl-NL"/>
          </a:p>
        </p:txBody>
      </p:sp>
      <p:pic>
        <p:nvPicPr>
          <p:cNvPr id="7170" name="Picture 2" descr="Fusietraject Yuverta: thuis in de toekomst - GalanNXT">
            <a:extLst>
              <a:ext uri="{FF2B5EF4-FFF2-40B4-BE49-F238E27FC236}">
                <a16:creationId xmlns:a16="http://schemas.microsoft.com/office/drawing/2014/main" id="{4DAAAAD8-2A1D-4C74-ACAB-EC11606D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21" y="2344367"/>
            <a:ext cx="5098846" cy="249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04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82358-42F0-45CE-AB75-300646E2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CEDB945-ADCE-48D1-B72F-79AE48154BCC}"/>
              </a:ext>
            </a:extLst>
          </p:cNvPr>
          <p:cNvSpPr txBox="1"/>
          <p:nvPr/>
        </p:nvSpPr>
        <p:spPr>
          <a:xfrm>
            <a:off x="838200" y="1600838"/>
            <a:ext cx="89770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Kies een merk wat je aanspreekt.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 maakt dit merk uniek?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Arial" panose="020B0604020202020204" pitchFamily="34" charset="0"/>
              </a:rPr>
              <a:t>Waarom bestaat dit merk? Waardoor is het ontstaan?</a:t>
            </a:r>
            <a:endParaRPr lang="nl-NL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Arial" panose="020B0604020202020204" pitchFamily="34" charset="0"/>
              </a:rPr>
              <a:t>Wat in de communicatie / boodschap / missie / visie spreekt jou aan?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Arial" panose="020B0604020202020204" pitchFamily="34" charset="0"/>
              </a:rPr>
              <a:t>Waarom?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nl-NL" b="1">
                <a:solidFill>
                  <a:srgbClr val="000000"/>
                </a:solidFill>
                <a:latin typeface="Arial" panose="020B0604020202020204" pitchFamily="34" charset="0"/>
              </a:rPr>
              <a:t>2. Heeft dit merk één of meerdere concepten?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Arial" panose="020B0604020202020204" pitchFamily="34" charset="0"/>
              </a:rPr>
              <a:t>Omschrijf één concept kort.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Arial" panose="020B0604020202020204" pitchFamily="34" charset="0"/>
              </a:rPr>
              <a:t>Gebruiken ze storytelling om dit concept te communiceren?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nl-NL" b="1">
                <a:solidFill>
                  <a:srgbClr val="000000"/>
                </a:solidFill>
                <a:latin typeface="Arial" panose="020B0604020202020204" pitchFamily="34" charset="0"/>
              </a:rPr>
              <a:t>3. Wat is de doelgroep van dit merk?</a:t>
            </a:r>
            <a:r>
              <a:rPr lang="nl-NL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 vinden ze leuk?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Wie zijn het?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Arial" panose="020B0604020202020204" pitchFamily="34" charset="0"/>
              </a:rPr>
              <a:t>Wat zijn kenmerken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Past jij binnen deze doelgroep?</a:t>
            </a:r>
          </a:p>
        </p:txBody>
      </p:sp>
    </p:spTree>
    <p:extLst>
      <p:ext uri="{BB962C8B-B14F-4D97-AF65-F5344CB8AC3E}">
        <p14:creationId xmlns:p14="http://schemas.microsoft.com/office/powerpoint/2010/main" val="55375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DF72C-9ECD-43C4-90BD-F49538CD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Vandaag</a:t>
            </a:r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BE0698-73E3-45BF-8DAD-DE08748C5C41}"/>
              </a:ext>
            </a:extLst>
          </p:cNvPr>
          <p:cNvSpPr txBox="1"/>
          <p:nvPr/>
        </p:nvSpPr>
        <p:spPr>
          <a:xfrm>
            <a:off x="922867" y="1989666"/>
            <a:ext cx="872066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LA3</a:t>
            </a:r>
            <a:endParaRPr lang="nl-NL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Theorie en </a:t>
            </a:r>
            <a:r>
              <a:rPr lang="en-US" err="1">
                <a:cs typeface="Arial"/>
              </a:rPr>
              <a:t>opdracht</a:t>
            </a:r>
            <a:r>
              <a:rPr lang="en-US">
                <a:cs typeface="Arial"/>
              </a:rPr>
              <a:t> concepting </a:t>
            </a:r>
            <a:r>
              <a:rPr lang="en-US" err="1">
                <a:cs typeface="Arial"/>
              </a:rPr>
              <a:t>en</a:t>
            </a:r>
            <a:r>
              <a:rPr lang="en-US">
                <a:cs typeface="Arial"/>
              </a:rPr>
              <a:t> branding</a:t>
            </a:r>
            <a:endParaRPr lang="nl-NL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Tussendoor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pauze</a:t>
            </a:r>
            <a:endParaRPr lang="nl-NL" err="1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Verder met </a:t>
            </a:r>
            <a:r>
              <a:rPr lang="en-US" err="1">
                <a:cs typeface="Arial"/>
              </a:rPr>
              <a:t>jullie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kerstactiviteit</a:t>
            </a:r>
            <a:r>
              <a:rPr lang="en-US">
                <a:cs typeface="Arial"/>
              </a:rPr>
              <a:t>​​</a:t>
            </a:r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304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F2F58-9119-4E8D-9869-D77125B8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Leerdoel</a:t>
            </a: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4F2AC3-D80A-4D3F-86C8-FC57A93D4CFC}"/>
              </a:ext>
            </a:extLst>
          </p:cNvPr>
          <p:cNvSpPr txBox="1"/>
          <p:nvPr/>
        </p:nvSpPr>
        <p:spPr>
          <a:xfrm>
            <a:off x="943470" y="2404102"/>
            <a:ext cx="77017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Aan het eind van deze les kun je:</a:t>
            </a:r>
            <a:r>
              <a:rPr lang="en-US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Weet je wat 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branding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Calibri" panose="020F0502020204030204" pitchFamily="34" charset="0"/>
              </a:rPr>
              <a:t>Kan je h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begrip 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concepting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uitleggen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 voorbeeld van een goed concept opzoeken en motiveren mening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0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312664" y="76025"/>
            <a:ext cx="1107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2122 MON LA3 VT </a:t>
            </a:r>
            <a:r>
              <a:rPr lang="nl-NL" sz="2800" err="1"/>
              <a:t>Concepting</a:t>
            </a:r>
            <a:r>
              <a:rPr lang="nl-NL" sz="2800"/>
              <a:t>, branding &amp; </a:t>
            </a:r>
            <a:r>
              <a:rPr lang="nl-NL" sz="2800" err="1"/>
              <a:t>imagineering</a:t>
            </a:r>
            <a:endParaRPr lang="nl-NL" sz="2000">
              <a:ea typeface="Calibri" pitchFamily="34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19036" y="748643"/>
            <a:ext cx="5402322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/>
              <a:t>Leerdoel </a:t>
            </a:r>
          </a:p>
          <a:p>
            <a:pPr lvl="0"/>
            <a:r>
              <a:rPr lang="nl-NL" sz="1100"/>
              <a:t>Kunnen omschrijven wat een vrijetijdsbedrijf/product aan </a:t>
            </a:r>
            <a:r>
              <a:rPr lang="nl-NL" sz="1100" err="1"/>
              <a:t>concepting</a:t>
            </a:r>
            <a:r>
              <a:rPr lang="nl-NL" sz="1100"/>
              <a:t>, branding en </a:t>
            </a:r>
            <a:r>
              <a:rPr lang="nl-NL" sz="1100" err="1"/>
              <a:t>imagineering</a:t>
            </a:r>
            <a:r>
              <a:rPr lang="nl-NL" sz="1100"/>
              <a:t> doet. Je bent in staat om je mening over het bedrijf/product te motiveren.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772020" y="3115638"/>
            <a:ext cx="3933074" cy="61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nl-NL" sz="1200" b="1">
                <a:latin typeface="Arial"/>
                <a:ea typeface="Calibri" pitchFamily="34" charset="0"/>
                <a:cs typeface="Arial"/>
              </a:rPr>
              <a:t>Bronnen</a:t>
            </a:r>
          </a:p>
          <a:p>
            <a:pPr>
              <a:defRPr/>
            </a:pPr>
            <a:r>
              <a:rPr lang="en-US" sz="1100" b="1" err="1">
                <a:latin typeface="Arial"/>
                <a:ea typeface="ＭＳ Ｐゴシック"/>
                <a:cs typeface="Arial"/>
              </a:rPr>
              <a:t>Zie</a:t>
            </a:r>
            <a:r>
              <a:rPr lang="en-US" sz="1100" b="1">
                <a:latin typeface="Arial"/>
                <a:ea typeface="ＭＳ Ｐゴシック"/>
                <a:cs typeface="Arial"/>
              </a:rPr>
              <a:t> lessen VT, les 4</a:t>
            </a:r>
            <a:endParaRPr lang="en-US" sz="1100" b="1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  <a:p>
            <a:pPr>
              <a:defRPr/>
            </a:pPr>
            <a:endParaRPr lang="nl-NL" sz="1100" b="1">
              <a:solidFill>
                <a:srgbClr val="FF000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314" y="751105"/>
            <a:ext cx="363917" cy="26305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089" y="3167571"/>
            <a:ext cx="315289" cy="29079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5"/>
          <a:srcRect l="17050" t="33024" r="61669" b="30375"/>
          <a:stretch/>
        </p:blipFill>
        <p:spPr>
          <a:xfrm>
            <a:off x="7355165" y="2340064"/>
            <a:ext cx="292213" cy="26305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1" y="3619960"/>
            <a:ext cx="299030" cy="41630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1" y="1702251"/>
            <a:ext cx="256221" cy="32130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8"/>
          <a:srcRect l="21805" r="10840"/>
          <a:stretch/>
        </p:blipFill>
        <p:spPr>
          <a:xfrm>
            <a:off x="914401" y="749883"/>
            <a:ext cx="314974" cy="412425"/>
          </a:xfrm>
          <a:prstGeom prst="rect">
            <a:avLst/>
          </a:prstGeom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312664" y="3613546"/>
            <a:ext cx="5408693" cy="2800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/>
              <a:t>Stappen</a:t>
            </a:r>
            <a:r>
              <a:rPr lang="nl-NL" sz="1100" b="1">
                <a:solidFill>
                  <a:srgbClr val="CCFF33"/>
                </a:solidFill>
              </a:rPr>
              <a:t>	</a:t>
            </a:r>
            <a: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		</a:t>
            </a:r>
            <a:endParaRPr lang="nl-NL" sz="1100">
              <a:ea typeface="Calibri" pitchFamily="34" charset="0"/>
              <a:cs typeface="Arial" charset="0"/>
            </a:endParaRPr>
          </a:p>
          <a:p>
            <a:pPr marL="180975" indent="-180975">
              <a:buFontTx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Je kiest een vrijetijdsbedrijf uit met een duidelijke uitstraling</a:t>
            </a:r>
          </a:p>
          <a:p>
            <a:pPr marL="180975" indent="-180975">
              <a:buFontTx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Je onderzoekt wat de brand is en beschrijft deze. Je geeft o.a. antwoord op de volgende vragen; Wat is het merk? Wat willen ze uitstralen? Wie trekken ze hiermee aan? Waarom is dit merk op in het leven geroepen? Wat maakt het merk uniek?</a:t>
            </a:r>
          </a:p>
          <a:p>
            <a:pPr marL="180975" indent="-180975">
              <a:buFontTx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Je onderzoekt de doelgroep. Wat vinden ze leuk? Wie zijn het? Kenmerken. Etc. </a:t>
            </a:r>
          </a:p>
          <a:p>
            <a:pPr marL="180975" indent="-180975">
              <a:buFontTx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Je kijkt naar de producten van het bedrijf en legt de beleving van deze producten naast de belevingsbouwstenen.</a:t>
            </a:r>
          </a:p>
          <a:p>
            <a:pPr marL="180975" indent="-180975">
              <a:buFontTx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Wat kan het bedrijf beter doen? Dit werk je uit in een onderbouwd advies.</a:t>
            </a:r>
          </a:p>
          <a:p>
            <a:pPr marL="180975" indent="-180975">
              <a:buFontTx/>
              <a:buChar char="•"/>
            </a:pPr>
            <a:r>
              <a:rPr lang="en-US" sz="1100">
                <a:ea typeface="Calibri" pitchFamily="34" charset="0"/>
                <a:cs typeface="Arial" charset="0"/>
              </a:rPr>
              <a:t>Je </a:t>
            </a:r>
            <a:r>
              <a:rPr lang="nl-NL" sz="1100">
                <a:ea typeface="Calibri" pitchFamily="34" charset="0"/>
                <a:cs typeface="Arial" charset="0"/>
              </a:rPr>
              <a:t>zoekt</a:t>
            </a:r>
            <a:r>
              <a:rPr lang="en-US" sz="1100">
                <a:ea typeface="Calibri" pitchFamily="34" charset="0"/>
                <a:cs typeface="Arial" charset="0"/>
              </a:rPr>
              <a:t> </a:t>
            </a:r>
            <a:r>
              <a:rPr lang="nl-NL" sz="1100">
                <a:ea typeface="Calibri" pitchFamily="34" charset="0"/>
                <a:cs typeface="Arial" charset="0"/>
              </a:rPr>
              <a:t>goede</a:t>
            </a:r>
            <a:r>
              <a:rPr lang="en-US" sz="1100">
                <a:ea typeface="Calibri" pitchFamily="34" charset="0"/>
                <a:cs typeface="Arial" charset="0"/>
              </a:rPr>
              <a:t> </a:t>
            </a:r>
            <a:r>
              <a:rPr lang="nl-NL" sz="1100">
                <a:ea typeface="Calibri" pitchFamily="34" charset="0"/>
                <a:cs typeface="Arial" charset="0"/>
              </a:rPr>
              <a:t>voorbeelden</a:t>
            </a:r>
            <a:r>
              <a:rPr lang="en-US" sz="1100">
                <a:ea typeface="Calibri" pitchFamily="34" charset="0"/>
                <a:cs typeface="Arial" charset="0"/>
              </a:rPr>
              <a:t> van storytelling. </a:t>
            </a:r>
            <a:r>
              <a:rPr lang="en-US" sz="1100" err="1">
                <a:ea typeface="Calibri" pitchFamily="34" charset="0"/>
                <a:cs typeface="Arial" charset="0"/>
              </a:rPr>
              <a:t>Daarna</a:t>
            </a:r>
            <a:r>
              <a:rPr lang="en-US" sz="1100">
                <a:ea typeface="Calibri" pitchFamily="34" charset="0"/>
                <a:cs typeface="Arial" charset="0"/>
              </a:rPr>
              <a:t> </a:t>
            </a:r>
            <a:r>
              <a:rPr lang="en-US" sz="1100" err="1">
                <a:ea typeface="Calibri" pitchFamily="34" charset="0"/>
                <a:cs typeface="Arial" charset="0"/>
              </a:rPr>
              <a:t>ga</a:t>
            </a:r>
            <a:r>
              <a:rPr lang="en-US" sz="1100">
                <a:ea typeface="Calibri" pitchFamily="34" charset="0"/>
                <a:cs typeface="Arial" charset="0"/>
              </a:rPr>
              <a:t> je </a:t>
            </a:r>
            <a:r>
              <a:rPr lang="en-US" sz="1100" err="1">
                <a:ea typeface="Calibri" pitchFamily="34" charset="0"/>
                <a:cs typeface="Arial" charset="0"/>
              </a:rPr>
              <a:t>zelf</a:t>
            </a:r>
            <a:r>
              <a:rPr lang="en-US" sz="1100">
                <a:ea typeface="Calibri" pitchFamily="34" charset="0"/>
                <a:cs typeface="Arial" charset="0"/>
              </a:rPr>
              <a:t> </a:t>
            </a:r>
            <a:r>
              <a:rPr lang="en-US" sz="1100" err="1">
                <a:ea typeface="Calibri" pitchFamily="34" charset="0"/>
                <a:cs typeface="Arial" charset="0"/>
              </a:rPr>
              <a:t>aan</a:t>
            </a:r>
            <a:r>
              <a:rPr lang="en-US" sz="1100">
                <a:ea typeface="Calibri" pitchFamily="34" charset="0"/>
                <a:cs typeface="Arial" charset="0"/>
              </a:rPr>
              <a:t> de slag met </a:t>
            </a:r>
            <a:r>
              <a:rPr lang="en-US" sz="1100" err="1">
                <a:ea typeface="Calibri" pitchFamily="34" charset="0"/>
                <a:cs typeface="Arial" charset="0"/>
              </a:rPr>
              <a:t>een</a:t>
            </a:r>
            <a:r>
              <a:rPr lang="en-US" sz="1100">
                <a:ea typeface="Calibri" pitchFamily="34" charset="0"/>
                <a:cs typeface="Arial" charset="0"/>
              </a:rPr>
              <a:t> </a:t>
            </a:r>
            <a:r>
              <a:rPr lang="nl-NL" sz="1100">
                <a:ea typeface="Calibri" pitchFamily="34" charset="0"/>
                <a:cs typeface="Arial" charset="0"/>
              </a:rPr>
              <a:t>aansprekende</a:t>
            </a:r>
            <a:r>
              <a:rPr lang="en-US" sz="1100">
                <a:ea typeface="Calibri" pitchFamily="34" charset="0"/>
                <a:cs typeface="Arial" charset="0"/>
              </a:rPr>
              <a:t> storytelling. Je </a:t>
            </a:r>
            <a:r>
              <a:rPr lang="en-US" sz="1100" err="1">
                <a:ea typeface="Calibri" pitchFamily="34" charset="0"/>
                <a:cs typeface="Arial" charset="0"/>
              </a:rPr>
              <a:t>zorgt</a:t>
            </a:r>
            <a:r>
              <a:rPr lang="en-US" sz="1100">
                <a:ea typeface="Calibri" pitchFamily="34" charset="0"/>
                <a:cs typeface="Arial" charset="0"/>
              </a:rPr>
              <a:t> </a:t>
            </a:r>
            <a:r>
              <a:rPr lang="en-US" sz="1100" err="1">
                <a:ea typeface="Calibri" pitchFamily="34" charset="0"/>
                <a:cs typeface="Arial" charset="0"/>
              </a:rPr>
              <a:t>ervoor</a:t>
            </a:r>
            <a:r>
              <a:rPr lang="en-US" sz="1100">
                <a:ea typeface="Calibri" pitchFamily="34" charset="0"/>
                <a:cs typeface="Arial" charset="0"/>
              </a:rPr>
              <a:t> </a:t>
            </a:r>
            <a:r>
              <a:rPr lang="en-US" sz="1100" err="1">
                <a:ea typeface="Calibri" pitchFamily="34" charset="0"/>
                <a:cs typeface="Arial" charset="0"/>
              </a:rPr>
              <a:t>dat</a:t>
            </a:r>
            <a:r>
              <a:rPr lang="en-US" sz="1100">
                <a:ea typeface="Calibri" pitchFamily="34" charset="0"/>
                <a:cs typeface="Arial" charset="0"/>
              </a:rPr>
              <a:t> je storytelling </a:t>
            </a:r>
            <a:r>
              <a:rPr lang="en-US" sz="1100" err="1">
                <a:ea typeface="Calibri" pitchFamily="34" charset="0"/>
                <a:cs typeface="Arial" charset="0"/>
              </a:rPr>
              <a:t>voldoet</a:t>
            </a:r>
            <a:r>
              <a:rPr lang="en-US" sz="1100">
                <a:ea typeface="Calibri" pitchFamily="34" charset="0"/>
                <a:cs typeface="Arial" charset="0"/>
              </a:rPr>
              <a:t> </a:t>
            </a:r>
            <a:r>
              <a:rPr lang="en-US" sz="1100" err="1">
                <a:ea typeface="Calibri" pitchFamily="34" charset="0"/>
                <a:cs typeface="Arial" charset="0"/>
              </a:rPr>
              <a:t>aan</a:t>
            </a:r>
            <a:r>
              <a:rPr lang="en-US" sz="1100">
                <a:ea typeface="Calibri" pitchFamily="34" charset="0"/>
                <a:cs typeface="Arial" charset="0"/>
              </a:rPr>
              <a:t> </a:t>
            </a:r>
            <a:r>
              <a:rPr lang="en-US" sz="1100" err="1">
                <a:ea typeface="Calibri" pitchFamily="34" charset="0"/>
                <a:cs typeface="Arial" charset="0"/>
              </a:rPr>
              <a:t>alle</a:t>
            </a:r>
            <a:r>
              <a:rPr lang="en-US" sz="1100">
                <a:ea typeface="Calibri" pitchFamily="34" charset="0"/>
                <a:cs typeface="Arial" charset="0"/>
              </a:rPr>
              <a:t> </a:t>
            </a:r>
            <a:r>
              <a:rPr lang="nl-NL" sz="1100">
                <a:ea typeface="Calibri" pitchFamily="34" charset="0"/>
                <a:cs typeface="Arial" charset="0"/>
              </a:rPr>
              <a:t>voorwaarden</a:t>
            </a:r>
            <a:r>
              <a:rPr lang="en-US" sz="1100">
                <a:ea typeface="Calibri" pitchFamily="34" charset="0"/>
                <a:cs typeface="Arial" charset="0"/>
              </a:rPr>
              <a:t> van </a:t>
            </a:r>
            <a:r>
              <a:rPr lang="en-US" sz="1100" err="1">
                <a:ea typeface="Calibri" pitchFamily="34" charset="0"/>
                <a:cs typeface="Arial" charset="0"/>
              </a:rPr>
              <a:t>goede</a:t>
            </a:r>
            <a:r>
              <a:rPr lang="en-US" sz="1100">
                <a:ea typeface="Calibri" pitchFamily="34" charset="0"/>
                <a:cs typeface="Arial" charset="0"/>
              </a:rPr>
              <a:t> storytelling. </a:t>
            </a:r>
            <a:endParaRPr lang="nl-NL" sz="1100">
              <a:ea typeface="Calibri" pitchFamily="34" charset="0"/>
              <a:cs typeface="Arial" charset="0"/>
            </a:endParaRPr>
          </a:p>
          <a:p>
            <a:pPr marL="180975" indent="-180975">
              <a:buFontTx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Je bedenkt zelf een oneliner voor het concept</a:t>
            </a:r>
          </a:p>
          <a:p>
            <a:pPr marL="180975" indent="-180975">
              <a:buFontTx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Zorg dat je document ook bij het merk past. Gebruik afbeeldingen, </a:t>
            </a:r>
            <a:r>
              <a:rPr lang="nl-NL" sz="1100" err="1">
                <a:ea typeface="Calibri" pitchFamily="34" charset="0"/>
                <a:cs typeface="Arial" charset="0"/>
              </a:rPr>
              <a:t>moodboards</a:t>
            </a:r>
            <a:r>
              <a:rPr lang="nl-NL" sz="1100">
                <a:ea typeface="Calibri" pitchFamily="34" charset="0"/>
                <a:cs typeface="Arial" charset="0"/>
              </a:rPr>
              <a:t>, foto`s etc. om je verhaal duidelijk over te brengen. 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772020" y="749883"/>
            <a:ext cx="3933074" cy="1461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200" b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		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Dit product maak je alleen.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Lever je product in via Teams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Je wordt een groepje feedback </a:t>
            </a:r>
            <a:r>
              <a:rPr lang="nl-NL" sz="1100" err="1">
                <a:ea typeface="Calibri" pitchFamily="34" charset="0"/>
                <a:cs typeface="Arial" charset="0"/>
              </a:rPr>
              <a:t>friends</a:t>
            </a:r>
            <a:r>
              <a:rPr lang="nl-NL" sz="1100">
                <a:ea typeface="Calibri" pitchFamily="34" charset="0"/>
                <a:cs typeface="Arial" charset="0"/>
              </a:rPr>
              <a:t> geplaatst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Geef feedback op de producten van anderen en ontvang feedback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100">
                <a:ea typeface="Calibri" pitchFamily="34" charset="0"/>
                <a:cs typeface="Arial" charset="0"/>
              </a:rPr>
              <a:t>Beschrijf in je reflectieverslag hoe je het feedback geven ervaren hebt. 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312665" y="1673263"/>
            <a:ext cx="5408693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/>
              <a:t>Product </a:t>
            </a:r>
            <a:r>
              <a:rPr lang="nl-NL" sz="1100" b="1">
                <a:solidFill>
                  <a:srgbClr val="0099FF"/>
                </a:solidFill>
              </a:rPr>
              <a:t>	</a:t>
            </a:r>
          </a:p>
          <a:p>
            <a:pPr marL="342900" indent="-342900"/>
            <a:r>
              <a:rPr lang="nl-NL" sz="1100">
                <a:ea typeface="Calibri" pitchFamily="34" charset="0"/>
                <a:cs typeface="Arial" charset="0"/>
              </a:rPr>
              <a:t>Een document met daarin een omschrijving van de volgende onderdelen:</a:t>
            </a:r>
          </a:p>
          <a:p>
            <a:pPr marL="342900" indent="-342900">
              <a:buAutoNum type="arabicPeriod"/>
            </a:pPr>
            <a:r>
              <a:rPr lang="nl-NL" sz="1100">
                <a:ea typeface="Calibri" pitchFamily="34" charset="0"/>
                <a:cs typeface="Arial" charset="0"/>
              </a:rPr>
              <a:t>Beschrijving van het bedrijf/product</a:t>
            </a:r>
          </a:p>
          <a:p>
            <a:pPr marL="342900" indent="-342900">
              <a:buAutoNum type="arabicPeriod"/>
            </a:pPr>
            <a:r>
              <a:rPr lang="nl-NL" sz="1100">
                <a:ea typeface="Calibri" pitchFamily="34" charset="0"/>
                <a:cs typeface="Arial" charset="0"/>
              </a:rPr>
              <a:t>Merkbeschrijving, merkpositionering, merkrelevantie</a:t>
            </a:r>
          </a:p>
          <a:p>
            <a:pPr marL="342900" indent="-342900">
              <a:buFontTx/>
              <a:buAutoNum type="arabicPeriod"/>
            </a:pPr>
            <a:r>
              <a:rPr lang="nl-NL" sz="1100" err="1">
                <a:ea typeface="Calibri" pitchFamily="34" charset="0"/>
                <a:cs typeface="Arial" charset="0"/>
              </a:rPr>
              <a:t>Doelgroepbeschrijving</a:t>
            </a:r>
            <a:endParaRPr lang="nl-NL" sz="1100">
              <a:ea typeface="Calibri" pitchFamily="34" charset="0"/>
              <a:cs typeface="Arial" charset="0"/>
            </a:endParaRPr>
          </a:p>
          <a:p>
            <a:pPr marL="342900" indent="-342900">
              <a:buAutoNum type="arabicPeriod"/>
            </a:pPr>
            <a:r>
              <a:rPr lang="nl-NL" sz="1100">
                <a:ea typeface="Calibri" pitchFamily="34" charset="0"/>
                <a:cs typeface="Arial" charset="0"/>
              </a:rPr>
              <a:t>Toepassing belevingsbouwstenen </a:t>
            </a:r>
          </a:p>
          <a:p>
            <a:pPr marL="342900" indent="-342900">
              <a:buAutoNum type="arabicPeriod"/>
            </a:pPr>
            <a:r>
              <a:rPr lang="en-US" sz="1100" err="1">
                <a:ea typeface="Calibri" pitchFamily="34" charset="0"/>
                <a:cs typeface="Arial" charset="0"/>
              </a:rPr>
              <a:t>Toepassing</a:t>
            </a:r>
            <a:r>
              <a:rPr lang="en-US" sz="1100">
                <a:ea typeface="Calibri" pitchFamily="34" charset="0"/>
                <a:cs typeface="Arial" charset="0"/>
              </a:rPr>
              <a:t> Storytelling </a:t>
            </a:r>
          </a:p>
          <a:p>
            <a:pPr marL="342900" indent="-342900">
              <a:buAutoNum type="arabicPeriod"/>
            </a:pPr>
            <a:r>
              <a:rPr lang="nl-NL" sz="1100">
                <a:ea typeface="Calibri" pitchFamily="34" charset="0"/>
                <a:cs typeface="Arial" charset="0"/>
              </a:rPr>
              <a:t>Toepassing Oneliner</a:t>
            </a:r>
          </a:p>
          <a:p>
            <a:pPr marL="342900" indent="-342900">
              <a:buAutoNum type="arabicPeriod"/>
            </a:pPr>
            <a:r>
              <a:rPr lang="nl-NL" sz="1100">
                <a:ea typeface="Calibri" pitchFamily="34" charset="0"/>
                <a:cs typeface="Arial" charset="0"/>
              </a:rPr>
              <a:t>Advies op punt 2 tot en met 6 (</a:t>
            </a:r>
            <a:r>
              <a:rPr lang="nl-NL" sz="1100" err="1">
                <a:ea typeface="Calibri" pitchFamily="34" charset="0"/>
                <a:cs typeface="Arial" charset="0"/>
              </a:rPr>
              <a:t>textueel</a:t>
            </a:r>
            <a:r>
              <a:rPr lang="nl-NL" sz="1100">
                <a:ea typeface="Calibri" pitchFamily="34" charset="0"/>
                <a:cs typeface="Arial" charset="0"/>
              </a:rPr>
              <a:t> en visueel)</a:t>
            </a:r>
          </a:p>
          <a:p>
            <a:pPr marL="342900" indent="-342900">
              <a:buAutoNum type="arabicPeriod"/>
            </a:pPr>
            <a:r>
              <a:rPr lang="nl-NL" sz="1100">
                <a:ea typeface="Calibri" pitchFamily="34" charset="0"/>
                <a:cs typeface="Arial" charset="0"/>
              </a:rPr>
              <a:t>Uitwerking van een passend concept.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772020" y="2340064"/>
            <a:ext cx="3933074" cy="615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defRPr/>
            </a:pPr>
            <a:r>
              <a:rPr lang="nl-NL" sz="1200" b="1">
                <a:latin typeface="Arial"/>
                <a:ea typeface="Calibri" pitchFamily="34" charset="0"/>
                <a:cs typeface="Arial"/>
              </a:rPr>
              <a:t>Bijeenkomsten &amp; Tijd</a:t>
            </a:r>
          </a:p>
          <a:p>
            <a:pPr marL="0" indent="0">
              <a:defRPr/>
            </a:pPr>
            <a:r>
              <a:rPr lang="nl-NL" sz="1100">
                <a:latin typeface="Arial"/>
                <a:ea typeface="Calibri" pitchFamily="34" charset="0"/>
                <a:cs typeface="Arial"/>
              </a:rPr>
              <a:t>Specialisatie lessen Vrijetijd</a:t>
            </a:r>
          </a:p>
          <a:p>
            <a:pPr marL="0" indent="0">
              <a:defRPr/>
            </a:pPr>
            <a:r>
              <a:rPr lang="nl-NL" sz="1100">
                <a:latin typeface="Arial"/>
                <a:ea typeface="Calibri" pitchFamily="34" charset="0"/>
                <a:cs typeface="Arial"/>
              </a:rPr>
              <a:t>Deadline: 11-01-2022</a:t>
            </a:r>
          </a:p>
        </p:txBody>
      </p:sp>
    </p:spTree>
    <p:extLst>
      <p:ext uri="{BB962C8B-B14F-4D97-AF65-F5344CB8AC3E}">
        <p14:creationId xmlns:p14="http://schemas.microsoft.com/office/powerpoint/2010/main" val="129731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F2F58-9119-4E8D-9869-D77125B8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Leerdoel</a:t>
            </a: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4F2AC3-D80A-4D3F-86C8-FC57A93D4CFC}"/>
              </a:ext>
            </a:extLst>
          </p:cNvPr>
          <p:cNvSpPr txBox="1"/>
          <p:nvPr/>
        </p:nvSpPr>
        <p:spPr>
          <a:xfrm>
            <a:off x="943470" y="2404102"/>
            <a:ext cx="77017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Aan het eind van deze les:</a:t>
            </a:r>
          </a:p>
          <a:p>
            <a:pPr algn="l" rtl="0" fontAlgn="base"/>
            <a:r>
              <a:rPr lang="nl-NL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l-NL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Weet je wat 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branding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nl-NL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Calibri" panose="020F0502020204030204" pitchFamily="34" charset="0"/>
              </a:rPr>
              <a:t>Kan je h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begrip </a:t>
            </a:r>
            <a:r>
              <a:rPr lang="nl-NL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concepting</a:t>
            </a: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uitleggen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 voorbeeld van een goed concept opzoeken en motiveren mening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D7423A-130D-4632-B8F6-34291E98D5E0}"/>
              </a:ext>
            </a:extLst>
          </p:cNvPr>
          <p:cNvSpPr txBox="1"/>
          <p:nvPr/>
        </p:nvSpPr>
        <p:spPr>
          <a:xfrm>
            <a:off x="942108" y="1353465"/>
            <a:ext cx="109543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err="1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Vroegâh</a:t>
            </a:r>
            <a:endParaRPr lang="nl-NL" b="1" i="0">
              <a:solidFill>
                <a:srgbClr val="B8A1FF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Niet zo lang terug had je aan je logo, een pakkende slogan en een leuke verpakking genoeg. </a:t>
            </a:r>
          </a:p>
          <a:p>
            <a:br>
              <a:rPr lang="nl-NL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nl-NL" b="0" i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</a:rPr>
              <a:t>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02124"/>
                </a:solidFill>
                <a:latin typeface="arial" panose="020B0604020202020204" pitchFamily="34" charset="0"/>
              </a:rPr>
              <a:t>Je weet wie er achter een product zit.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02124"/>
                </a:solidFill>
                <a:latin typeface="arial" panose="020B0604020202020204" pitchFamily="34" charset="0"/>
              </a:rPr>
              <a:t>Je kent de visie en missie van het bedrijf (wat ze willen bereiken / waarom ze bestaan).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02124"/>
                </a:solidFill>
                <a:latin typeface="arial" panose="020B0604020202020204" pitchFamily="34" charset="0"/>
              </a:rPr>
              <a:t>Je herkent (identificeert je met) dingen die jij belangrijk vind in de boodschap die het merk wil overbrengen. </a:t>
            </a:r>
            <a:endParaRPr lang="nl-NL" b="0" i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b="0" i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nl-NL" b="1" i="0">
                <a:solidFill>
                  <a:srgbClr val="B8A1FF"/>
                </a:solidFill>
                <a:effectLst/>
                <a:latin typeface="arial" panose="020B0604020202020204" pitchFamily="34" charset="0"/>
              </a:rPr>
              <a:t>Hoe is dit gebeurd?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02124"/>
                </a:solidFill>
                <a:latin typeface="arial" panose="020B0604020202020204" pitchFamily="34" charset="0"/>
              </a:rPr>
              <a:t>Technologisch ontwikkelingen.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02124"/>
                </a:solidFill>
                <a:latin typeface="arial" panose="020B0604020202020204" pitchFamily="34" charset="0"/>
              </a:rPr>
              <a:t>Consumenten zijn veeleisender geworden.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02124"/>
                </a:solidFill>
                <a:latin typeface="arial" panose="020B0604020202020204" pitchFamily="34" charset="0"/>
              </a:rPr>
              <a:t>Verwachtingen zijn hoger geworden.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02124"/>
                </a:solidFill>
                <a:latin typeface="arial" panose="020B0604020202020204" pitchFamily="34" charset="0"/>
              </a:rPr>
              <a:t>Nieuwe generatie: </a:t>
            </a:r>
            <a:r>
              <a:rPr lang="nl-NL" err="1">
                <a:solidFill>
                  <a:srgbClr val="202124"/>
                </a:solidFill>
                <a:latin typeface="arial" panose="020B0604020202020204" pitchFamily="34" charset="0"/>
              </a:rPr>
              <a:t>millenials</a:t>
            </a:r>
            <a:r>
              <a:rPr lang="nl-NL">
                <a:solidFill>
                  <a:srgbClr val="202124"/>
                </a:solidFill>
                <a:latin typeface="arial" panose="020B0604020202020204" pitchFamily="34" charset="0"/>
              </a:rPr>
              <a:t> (generatie Y) en </a:t>
            </a:r>
            <a:r>
              <a:rPr lang="nl-NL" err="1">
                <a:solidFill>
                  <a:srgbClr val="202124"/>
                </a:solidFill>
                <a:latin typeface="arial" panose="020B0604020202020204" pitchFamily="34" charset="0"/>
              </a:rPr>
              <a:t>Zooms</a:t>
            </a:r>
            <a:r>
              <a:rPr lang="nl-NL">
                <a:solidFill>
                  <a:srgbClr val="202124"/>
                </a:solidFill>
                <a:latin typeface="arial" panose="020B0604020202020204" pitchFamily="34" charset="0"/>
              </a:rPr>
              <a:t> (generatie 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202124"/>
                </a:solidFill>
                <a:latin typeface="arial" panose="020B0604020202020204" pitchFamily="34" charset="0"/>
              </a:rPr>
              <a:t>Zij zijn socialer, </a:t>
            </a:r>
            <a:r>
              <a:rPr lang="nl-NL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individualisme </a:t>
            </a:r>
            <a:r>
              <a:rPr lang="nl-NL">
                <a:solidFill>
                  <a:srgbClr val="202124"/>
                </a:solidFill>
                <a:latin typeface="arial" panose="020B0604020202020204" pitchFamily="34" charset="0"/>
              </a:rPr>
              <a:t>en minder merk gebonden </a:t>
            </a:r>
          </a:p>
        </p:txBody>
      </p:sp>
    </p:spTree>
    <p:extLst>
      <p:ext uri="{BB962C8B-B14F-4D97-AF65-F5344CB8AC3E}">
        <p14:creationId xmlns:p14="http://schemas.microsoft.com/office/powerpoint/2010/main" val="321019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 </a:t>
            </a:r>
            <a:r>
              <a:rPr lang="nl-NL"/>
              <a:t>: </a:t>
            </a:r>
            <a:r>
              <a:rPr lang="nl-NL" err="1"/>
              <a:t>vroegâh</a:t>
            </a:r>
            <a:r>
              <a:rPr lang="nl-NL"/>
              <a:t> &gt; nu</a:t>
            </a:r>
          </a:p>
        </p:txBody>
      </p:sp>
      <p:pic>
        <p:nvPicPr>
          <p:cNvPr id="4102" name="Picture 6" descr="Apple Logo And the History Behind The Company | LogoMyWay">
            <a:extLst>
              <a:ext uri="{FF2B5EF4-FFF2-40B4-BE49-F238E27FC236}">
                <a16:creationId xmlns:a16="http://schemas.microsoft.com/office/drawing/2014/main" id="{4025ACD2-A72C-4070-9D3D-366FD6175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00" y="2440862"/>
            <a:ext cx="9809939" cy="229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7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66C25-7E12-492A-9E13-64C91E2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D7423A-130D-4632-B8F6-34291E98D5E0}"/>
              </a:ext>
            </a:extLst>
          </p:cNvPr>
          <p:cNvSpPr txBox="1"/>
          <p:nvPr/>
        </p:nvSpPr>
        <p:spPr>
          <a:xfrm>
            <a:off x="1006763" y="1759865"/>
            <a:ext cx="88853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Corporate </a:t>
            </a:r>
            <a:r>
              <a:rPr lang="nl-NL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branding</a:t>
            </a:r>
            <a:r>
              <a:rPr lang="nl-NL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Clubbranding. Bij deze vorm worden sportclubs als </a:t>
            </a:r>
            <a:r>
              <a:rPr lang="nl-NL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brand</a:t>
            </a:r>
            <a:r>
              <a:rPr lang="nl-NL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gepositioneerd. ...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Personalbranding. Het gaat om personen die je door te bloggen of </a:t>
            </a:r>
            <a:r>
              <a:rPr lang="nl-NL" b="0" i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vloggen</a:t>
            </a:r>
            <a:r>
              <a:rPr lang="nl-NL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een kijkje in hun dagelijks leven gunnen. ...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b="0" i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Citybranding</a:t>
            </a:r>
            <a:r>
              <a:rPr lang="nl-NL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9BB03-5160-4F07-9F22-4039D9D8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Corporate </a:t>
            </a:r>
            <a:r>
              <a:rPr lang="nl-NL" sz="4400">
                <a:solidFill>
                  <a:prstClr val="black"/>
                </a:solidFill>
                <a:latin typeface="Bahnschrift" panose="020B0502040204020203" pitchFamily="34" charset="0"/>
                <a:cs typeface="Arial" pitchFamily="34" charset="0"/>
              </a:rPr>
              <a:t>Branding</a:t>
            </a:r>
            <a:endParaRPr lang="nl-NL"/>
          </a:p>
        </p:txBody>
      </p:sp>
      <p:pic>
        <p:nvPicPr>
          <p:cNvPr id="6" name="Onlinemedia 5" title="Samsung - Do What You Can't Brand Campaign Commercial 2018">
            <a:hlinkClick r:id="" action="ppaction://media"/>
            <a:extLst>
              <a:ext uri="{FF2B5EF4-FFF2-40B4-BE49-F238E27FC236}">
                <a16:creationId xmlns:a16="http://schemas.microsoft.com/office/drawing/2014/main" id="{505F9893-D356-44CE-AE36-3D57EE786A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484" y="1593411"/>
            <a:ext cx="8061009" cy="45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d95abb03-f9aa-4c33-99fc-7afb519e45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418803-F99C-424E-BAB8-BD8752895695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Kantoorthema</vt:lpstr>
      <vt:lpstr>Kantoorthema</vt:lpstr>
      <vt:lpstr>PowerPoint Presentation</vt:lpstr>
      <vt:lpstr>PowerPoint Presentation</vt:lpstr>
      <vt:lpstr>Vandaag</vt:lpstr>
      <vt:lpstr>PowerPoint Presentation</vt:lpstr>
      <vt:lpstr>Leerdoel</vt:lpstr>
      <vt:lpstr>Branding</vt:lpstr>
      <vt:lpstr>Branding : vroegâh &gt; nu</vt:lpstr>
      <vt:lpstr>Branding</vt:lpstr>
      <vt:lpstr>Corporate Branding</vt:lpstr>
      <vt:lpstr>Club Branding</vt:lpstr>
      <vt:lpstr>City / area Branding</vt:lpstr>
      <vt:lpstr>City / area Branding</vt:lpstr>
      <vt:lpstr>Personal branding</vt:lpstr>
      <vt:lpstr>Personal Branding</vt:lpstr>
      <vt:lpstr>Personal Branding : Maradonnie</vt:lpstr>
      <vt:lpstr>Voordelen van Branding</vt:lpstr>
      <vt:lpstr>Concepting  ​</vt:lpstr>
      <vt:lpstr>Goed Concept​</vt:lpstr>
      <vt:lpstr>Succesvol Concept </vt:lpstr>
      <vt:lpstr>PowerPoint Presentation</vt:lpstr>
      <vt:lpstr>Uitwerking van een concept​   Conceptbeschrijving​  Oneliner​  Storytelling en uitwerking plan​ </vt:lpstr>
      <vt:lpstr>Storytelling: Alles over Storytelling op DutchCowboys.nl</vt:lpstr>
      <vt:lpstr>Oneliner</vt:lpstr>
      <vt:lpstr>Oneliner</vt:lpstr>
      <vt:lpstr>Oneliner in de VT</vt:lpstr>
      <vt:lpstr>Storytelling = </vt:lpstr>
      <vt:lpstr>Brandbook</vt:lpstr>
      <vt:lpstr>PowerPoint Presentation</vt:lpstr>
      <vt:lpstr>Opdracht</vt:lpstr>
      <vt:lpstr>Leerdoel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revision>1</cp:revision>
  <dcterms:created xsi:type="dcterms:W3CDTF">2021-07-07T07:37:45Z</dcterms:created>
  <dcterms:modified xsi:type="dcterms:W3CDTF">2021-12-09T07:41:20Z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